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7" r:id="rId1"/>
    <p:sldMasterId id="2147483695" r:id="rId2"/>
    <p:sldMasterId id="2147483717" r:id="rId3"/>
    <p:sldMasterId id="2147483810" r:id="rId4"/>
    <p:sldMasterId id="2147483824" r:id="rId5"/>
  </p:sldMasterIdLst>
  <p:notesMasterIdLst>
    <p:notesMasterId r:id="rId33"/>
  </p:notesMasterIdLst>
  <p:handoutMasterIdLst>
    <p:handoutMasterId r:id="rId34"/>
  </p:handoutMasterIdLst>
  <p:sldIdLst>
    <p:sldId id="652" r:id="rId6"/>
    <p:sldId id="786" r:id="rId7"/>
    <p:sldId id="736" r:id="rId8"/>
    <p:sldId id="737" r:id="rId9"/>
    <p:sldId id="738" r:id="rId10"/>
    <p:sldId id="739" r:id="rId11"/>
    <p:sldId id="740" r:id="rId12"/>
    <p:sldId id="741" r:id="rId13"/>
    <p:sldId id="764" r:id="rId14"/>
    <p:sldId id="747" r:id="rId15"/>
    <p:sldId id="748" r:id="rId16"/>
    <p:sldId id="749" r:id="rId17"/>
    <p:sldId id="750" r:id="rId18"/>
    <p:sldId id="751" r:id="rId19"/>
    <p:sldId id="752" r:id="rId20"/>
    <p:sldId id="753" r:id="rId21"/>
    <p:sldId id="754" r:id="rId22"/>
    <p:sldId id="765" r:id="rId23"/>
    <p:sldId id="756" r:id="rId24"/>
    <p:sldId id="757" r:id="rId25"/>
    <p:sldId id="758" r:id="rId26"/>
    <p:sldId id="759" r:id="rId27"/>
    <p:sldId id="760" r:id="rId28"/>
    <p:sldId id="766" r:id="rId29"/>
    <p:sldId id="787" r:id="rId30"/>
    <p:sldId id="727" r:id="rId31"/>
    <p:sldId id="704" r:id="rId32"/>
  </p:sldIdLst>
  <p:sldSz cx="9144000" cy="6858000" type="screen4x3"/>
  <p:notesSz cx="6805613" cy="9944100"/>
  <p:defaultTextStyle>
    <a:defPPr>
      <a:defRPr lang="nl-NL"/>
    </a:defPPr>
    <a:lvl1pPr algn="l" rtl="0" eaLnBrk="0" fontAlgn="base" hangingPunct="0">
      <a:spcBef>
        <a:spcPct val="0"/>
      </a:spcBef>
      <a:spcAft>
        <a:spcPct val="0"/>
      </a:spcAft>
      <a:defRPr sz="24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p:defaultTextStyle>
  <p:extLst>
    <p:ext uri="{EFAFB233-063F-42B5-8137-9DF3F51BA10A}">
      <p15:sldGuideLst xmlns:p15="http://schemas.microsoft.com/office/powerpoint/2012/main">
        <p15:guide id="1" orient="horz" pos="2112">
          <p15:clr>
            <a:srgbClr val="A4A3A4"/>
          </p15:clr>
        </p15:guide>
        <p15:guide id="2" pos="2880">
          <p15:clr>
            <a:srgbClr val="A4A3A4"/>
          </p15:clr>
        </p15:guide>
      </p15:sldGuideLst>
    </p:ext>
    <p:ext uri="{2D200454-40CA-4A62-9FC3-DE9A4176ACB9}">
      <p15:notesGuideLst xmlns:p15="http://schemas.microsoft.com/office/powerpoint/2012/main">
        <p15:guide id="1" orient="horz" pos="3132" userDrawn="1">
          <p15:clr>
            <a:srgbClr val="A4A3A4"/>
          </p15:clr>
        </p15:guide>
        <p15:guide id="2" pos="214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4274"/>
    <a:srgbClr val="66FFCC"/>
    <a:srgbClr val="66FF99"/>
    <a:srgbClr val="00FF99"/>
    <a:srgbClr val="FFCCCC"/>
    <a:srgbClr val="FFCC99"/>
    <a:srgbClr val="FFCC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51" autoAdjust="0"/>
    <p:restoredTop sz="94660" autoAdjust="0"/>
  </p:normalViewPr>
  <p:slideViewPr>
    <p:cSldViewPr>
      <p:cViewPr varScale="1">
        <p:scale>
          <a:sx n="107" d="100"/>
          <a:sy n="107" d="100"/>
        </p:scale>
        <p:origin x="1044" y="114"/>
      </p:cViewPr>
      <p:guideLst>
        <p:guide orient="horz" pos="211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10" d="100"/>
          <a:sy n="110" d="100"/>
        </p:scale>
        <p:origin x="2568" y="-660"/>
      </p:cViewPr>
      <p:guideLst>
        <p:guide orient="horz" pos="3132"/>
        <p:guide pos="214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bwMode="auto">
          <a:xfrm>
            <a:off x="1" y="0"/>
            <a:ext cx="2982079" cy="536601"/>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lvl1pPr>
              <a:defRPr sz="1200">
                <a:solidFill>
                  <a:schemeClr val="tx2"/>
                </a:solidFill>
                <a:latin typeface="Tahoma" pitchFamily="34" charset="0"/>
              </a:defRPr>
            </a:lvl1pPr>
          </a:lstStyle>
          <a:p>
            <a:endParaRPr lang="nl-NL"/>
          </a:p>
        </p:txBody>
      </p:sp>
      <p:sp>
        <p:nvSpPr>
          <p:cNvPr id="91139" name="Rectangle 3"/>
          <p:cNvSpPr>
            <a:spLocks noGrp="1" noChangeArrowheads="1"/>
          </p:cNvSpPr>
          <p:nvPr>
            <p:ph type="dt" sz="quarter" idx="1"/>
          </p:nvPr>
        </p:nvSpPr>
        <p:spPr bwMode="auto">
          <a:xfrm>
            <a:off x="3825076" y="0"/>
            <a:ext cx="2982079" cy="536601"/>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lvl1pPr algn="r">
              <a:defRPr sz="1200">
                <a:solidFill>
                  <a:schemeClr val="tx2"/>
                </a:solidFill>
                <a:latin typeface="Tahoma" pitchFamily="34" charset="0"/>
              </a:defRPr>
            </a:lvl1pPr>
          </a:lstStyle>
          <a:p>
            <a:endParaRPr lang="nl-NL"/>
          </a:p>
        </p:txBody>
      </p:sp>
      <p:sp>
        <p:nvSpPr>
          <p:cNvPr id="91140" name="Rectangle 4"/>
          <p:cNvSpPr>
            <a:spLocks noGrp="1" noChangeArrowheads="1"/>
          </p:cNvSpPr>
          <p:nvPr>
            <p:ph type="ftr" sz="quarter" idx="2"/>
          </p:nvPr>
        </p:nvSpPr>
        <p:spPr bwMode="auto">
          <a:xfrm>
            <a:off x="1" y="9480518"/>
            <a:ext cx="2982079" cy="458489"/>
          </a:xfrm>
          <a:prstGeom prst="rect">
            <a:avLst/>
          </a:prstGeom>
          <a:noFill/>
          <a:ln w="9525">
            <a:noFill/>
            <a:miter lim="800000"/>
            <a:headEnd/>
            <a:tailEnd/>
          </a:ln>
          <a:effectLst/>
        </p:spPr>
        <p:txBody>
          <a:bodyPr vert="horz" wrap="square" lIns="91568" tIns="45784" rIns="91568" bIns="45784" numCol="1" anchor="b" anchorCtr="0" compatLnSpc="1">
            <a:prstTxWarp prst="textNoShape">
              <a:avLst/>
            </a:prstTxWarp>
          </a:bodyPr>
          <a:lstStyle>
            <a:lvl1pPr>
              <a:defRPr sz="1200">
                <a:solidFill>
                  <a:schemeClr val="tx2"/>
                </a:solidFill>
                <a:latin typeface="Tahoma" pitchFamily="34" charset="0"/>
              </a:defRPr>
            </a:lvl1pPr>
          </a:lstStyle>
          <a:p>
            <a:endParaRPr lang="nl-NL"/>
          </a:p>
        </p:txBody>
      </p:sp>
      <p:sp>
        <p:nvSpPr>
          <p:cNvPr id="91141" name="Rectangle 5"/>
          <p:cNvSpPr>
            <a:spLocks noGrp="1" noChangeArrowheads="1"/>
          </p:cNvSpPr>
          <p:nvPr>
            <p:ph type="sldNum" sz="quarter" idx="3"/>
          </p:nvPr>
        </p:nvSpPr>
        <p:spPr bwMode="auto">
          <a:xfrm>
            <a:off x="3825076" y="9480518"/>
            <a:ext cx="2982079" cy="458489"/>
          </a:xfrm>
          <a:prstGeom prst="rect">
            <a:avLst/>
          </a:prstGeom>
          <a:noFill/>
          <a:ln w="9525">
            <a:noFill/>
            <a:miter lim="800000"/>
            <a:headEnd/>
            <a:tailEnd/>
          </a:ln>
          <a:effectLst/>
        </p:spPr>
        <p:txBody>
          <a:bodyPr vert="horz" wrap="square" lIns="91568" tIns="45784" rIns="91568" bIns="45784" numCol="1" anchor="b" anchorCtr="0" compatLnSpc="1">
            <a:prstTxWarp prst="textNoShape">
              <a:avLst/>
            </a:prstTxWarp>
          </a:bodyPr>
          <a:lstStyle>
            <a:lvl1pPr algn="r">
              <a:defRPr sz="1200">
                <a:solidFill>
                  <a:schemeClr val="tx2"/>
                </a:solidFill>
                <a:latin typeface="Tahoma" pitchFamily="34" charset="0"/>
              </a:defRPr>
            </a:lvl1pPr>
          </a:lstStyle>
          <a:p>
            <a:fld id="{CF634389-7E30-4428-B242-606C444B8C26}" type="slidenum">
              <a:rPr lang="nl-NL"/>
              <a:pPr/>
              <a:t>‹#›</a:t>
            </a:fld>
            <a:endParaRPr lang="nl-NL"/>
          </a:p>
        </p:txBody>
      </p:sp>
    </p:spTree>
    <p:extLst>
      <p:ext uri="{BB962C8B-B14F-4D97-AF65-F5344CB8AC3E}">
        <p14:creationId xmlns:p14="http://schemas.microsoft.com/office/powerpoint/2010/main" val="80666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1" y="0"/>
            <a:ext cx="2948175" cy="497545"/>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lvl1pPr>
              <a:defRPr sz="1200">
                <a:latin typeface="Times New Roman" pitchFamily="18" charset="0"/>
              </a:defRPr>
            </a:lvl1pPr>
          </a:lstStyle>
          <a:p>
            <a:endParaRPr lang="nl-NL"/>
          </a:p>
        </p:txBody>
      </p:sp>
      <p:sp>
        <p:nvSpPr>
          <p:cNvPr id="7171" name="Rectangle 3"/>
          <p:cNvSpPr>
            <a:spLocks noGrp="1" noChangeArrowheads="1"/>
          </p:cNvSpPr>
          <p:nvPr>
            <p:ph type="dt" idx="1"/>
          </p:nvPr>
        </p:nvSpPr>
        <p:spPr bwMode="auto">
          <a:xfrm>
            <a:off x="3857440" y="0"/>
            <a:ext cx="2948174" cy="497545"/>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lvl1pPr algn="r">
              <a:defRPr sz="1200">
                <a:latin typeface="Times New Roman" pitchFamily="18" charset="0"/>
              </a:defRPr>
            </a:lvl1pPr>
          </a:lstStyle>
          <a:p>
            <a:endParaRPr lang="nl-NL"/>
          </a:p>
        </p:txBody>
      </p:sp>
      <p:sp>
        <p:nvSpPr>
          <p:cNvPr id="7172" name="Rectangle 4"/>
          <p:cNvSpPr>
            <a:spLocks noGrp="1" noRot="1" noChangeAspect="1" noChangeArrowheads="1" noTextEdit="1"/>
          </p:cNvSpPr>
          <p:nvPr>
            <p:ph type="sldImg" idx="2"/>
          </p:nvPr>
        </p:nvSpPr>
        <p:spPr bwMode="auto">
          <a:xfrm>
            <a:off x="915988" y="744538"/>
            <a:ext cx="4975225" cy="3730625"/>
          </a:xfrm>
          <a:prstGeom prst="rect">
            <a:avLst/>
          </a:prstGeom>
          <a:noFill/>
          <a:ln w="9525">
            <a:solidFill>
              <a:srgbClr val="000000"/>
            </a:solidFill>
            <a:miter lim="800000"/>
            <a:headEnd/>
            <a:tailEnd/>
          </a:ln>
          <a:effectLst/>
        </p:spPr>
      </p:sp>
      <p:sp>
        <p:nvSpPr>
          <p:cNvPr id="7173" name="Rectangle 5"/>
          <p:cNvSpPr>
            <a:spLocks noGrp="1" noChangeArrowheads="1"/>
          </p:cNvSpPr>
          <p:nvPr>
            <p:ph type="body" sz="quarter" idx="3"/>
          </p:nvPr>
        </p:nvSpPr>
        <p:spPr bwMode="auto">
          <a:xfrm>
            <a:off x="907724" y="4724127"/>
            <a:ext cx="4990167" cy="4476204"/>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p>
            <a:pPr lvl="0"/>
            <a:r>
              <a:rPr lang="nl-NL" smtClean="0"/>
              <a:t>Click to edit Master text styles</a:t>
            </a:r>
          </a:p>
          <a:p>
            <a:pPr lvl="1"/>
            <a:r>
              <a:rPr lang="nl-NL" smtClean="0"/>
              <a:t>Second level</a:t>
            </a:r>
          </a:p>
          <a:p>
            <a:pPr lvl="2"/>
            <a:r>
              <a:rPr lang="nl-NL" smtClean="0"/>
              <a:t>Third level</a:t>
            </a:r>
          </a:p>
          <a:p>
            <a:pPr lvl="3"/>
            <a:r>
              <a:rPr lang="nl-NL" smtClean="0"/>
              <a:t>Fourth level</a:t>
            </a:r>
          </a:p>
          <a:p>
            <a:pPr lvl="4"/>
            <a:r>
              <a:rPr lang="nl-NL" smtClean="0"/>
              <a:t>Fifth level</a:t>
            </a:r>
          </a:p>
        </p:txBody>
      </p:sp>
      <p:sp>
        <p:nvSpPr>
          <p:cNvPr id="7174" name="Rectangle 6"/>
          <p:cNvSpPr>
            <a:spLocks noGrp="1" noChangeArrowheads="1"/>
          </p:cNvSpPr>
          <p:nvPr>
            <p:ph type="ftr" sz="quarter" idx="4"/>
          </p:nvPr>
        </p:nvSpPr>
        <p:spPr bwMode="auto">
          <a:xfrm>
            <a:off x="1" y="9446557"/>
            <a:ext cx="2948175" cy="497544"/>
          </a:xfrm>
          <a:prstGeom prst="rect">
            <a:avLst/>
          </a:prstGeom>
          <a:noFill/>
          <a:ln w="9525">
            <a:noFill/>
            <a:miter lim="800000"/>
            <a:headEnd/>
            <a:tailEnd/>
          </a:ln>
          <a:effectLst/>
        </p:spPr>
        <p:txBody>
          <a:bodyPr vert="horz" wrap="square" lIns="91568" tIns="45784" rIns="91568" bIns="45784" numCol="1" anchor="b" anchorCtr="0" compatLnSpc="1">
            <a:prstTxWarp prst="textNoShape">
              <a:avLst/>
            </a:prstTxWarp>
          </a:bodyPr>
          <a:lstStyle>
            <a:lvl1pPr>
              <a:defRPr sz="1200">
                <a:latin typeface="Times New Roman" pitchFamily="18" charset="0"/>
              </a:defRPr>
            </a:lvl1pPr>
          </a:lstStyle>
          <a:p>
            <a:endParaRPr lang="nl-NL"/>
          </a:p>
        </p:txBody>
      </p:sp>
      <p:sp>
        <p:nvSpPr>
          <p:cNvPr id="7175" name="Rectangle 7"/>
          <p:cNvSpPr>
            <a:spLocks noGrp="1" noChangeArrowheads="1"/>
          </p:cNvSpPr>
          <p:nvPr>
            <p:ph type="sldNum" sz="quarter" idx="5"/>
          </p:nvPr>
        </p:nvSpPr>
        <p:spPr bwMode="auto">
          <a:xfrm>
            <a:off x="3857440" y="9446557"/>
            <a:ext cx="2948174" cy="497544"/>
          </a:xfrm>
          <a:prstGeom prst="rect">
            <a:avLst/>
          </a:prstGeom>
          <a:noFill/>
          <a:ln w="9525">
            <a:noFill/>
            <a:miter lim="800000"/>
            <a:headEnd/>
            <a:tailEnd/>
          </a:ln>
          <a:effectLst/>
        </p:spPr>
        <p:txBody>
          <a:bodyPr vert="horz" wrap="square" lIns="91568" tIns="45784" rIns="91568" bIns="45784" numCol="1" anchor="b" anchorCtr="0" compatLnSpc="1">
            <a:prstTxWarp prst="textNoShape">
              <a:avLst/>
            </a:prstTxWarp>
          </a:bodyPr>
          <a:lstStyle>
            <a:lvl1pPr algn="r">
              <a:defRPr sz="1200">
                <a:latin typeface="Times New Roman" pitchFamily="18" charset="0"/>
              </a:defRPr>
            </a:lvl1pPr>
          </a:lstStyle>
          <a:p>
            <a:fld id="{249E4B66-7AE7-4E66-A829-0456C48D0BF6}" type="slidenum">
              <a:rPr lang="nl-NL"/>
              <a:pPr/>
              <a:t>‹#›</a:t>
            </a:fld>
            <a:endParaRPr lang="nl-NL"/>
          </a:p>
        </p:txBody>
      </p:sp>
    </p:spTree>
    <p:extLst>
      <p:ext uri="{BB962C8B-B14F-4D97-AF65-F5344CB8AC3E}">
        <p14:creationId xmlns:p14="http://schemas.microsoft.com/office/powerpoint/2010/main" val="12969303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GameSpy"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5738" y="863600"/>
            <a:ext cx="4972050" cy="3729038"/>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A60E8579-7711-4398-A9DF-C0BFF148D95C}" type="slidenum">
              <a:rPr lang="nl-NL" smtClean="0">
                <a:solidFill>
                  <a:prstClr val="black"/>
                </a:solidFill>
              </a:rPr>
              <a:pPr/>
              <a:t>1</a:t>
            </a:fld>
            <a:endParaRPr lang="nl-NL">
              <a:solidFill>
                <a:prstClr val="black"/>
              </a:solidFill>
            </a:endParaRPr>
          </a:p>
        </p:txBody>
      </p:sp>
    </p:spTree>
    <p:extLst>
      <p:ext uri="{BB962C8B-B14F-4D97-AF65-F5344CB8AC3E}">
        <p14:creationId xmlns:p14="http://schemas.microsoft.com/office/powerpoint/2010/main" val="2113625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lvl1pPr defTabSz="918554">
              <a:defRPr sz="2400">
                <a:solidFill>
                  <a:schemeClr val="tx1"/>
                </a:solidFill>
                <a:latin typeface="Tahoma" pitchFamily="34" charset="0"/>
              </a:defRPr>
            </a:lvl1pPr>
            <a:lvl2pPr marL="745032" indent="-286551" defTabSz="918554">
              <a:defRPr sz="2400">
                <a:solidFill>
                  <a:schemeClr val="tx1"/>
                </a:solidFill>
                <a:latin typeface="Tahoma" pitchFamily="34" charset="0"/>
              </a:defRPr>
            </a:lvl2pPr>
            <a:lvl3pPr marL="1146202" indent="-229240" defTabSz="918554">
              <a:defRPr sz="2400">
                <a:solidFill>
                  <a:schemeClr val="tx1"/>
                </a:solidFill>
                <a:latin typeface="Tahoma" pitchFamily="34" charset="0"/>
              </a:defRPr>
            </a:lvl3pPr>
            <a:lvl4pPr marL="1604683" indent="-229240" defTabSz="918554">
              <a:defRPr sz="2400">
                <a:solidFill>
                  <a:schemeClr val="tx1"/>
                </a:solidFill>
                <a:latin typeface="Tahoma" pitchFamily="34" charset="0"/>
              </a:defRPr>
            </a:lvl4pPr>
            <a:lvl5pPr marL="2063164" indent="-229240" defTabSz="918554">
              <a:defRPr sz="2400">
                <a:solidFill>
                  <a:schemeClr val="tx1"/>
                </a:solidFill>
                <a:latin typeface="Tahoma" pitchFamily="34" charset="0"/>
              </a:defRPr>
            </a:lvl5pPr>
            <a:lvl6pPr marL="2521645" indent="-229240" defTabSz="918554" eaLnBrk="0" fontAlgn="base" hangingPunct="0">
              <a:spcBef>
                <a:spcPct val="0"/>
              </a:spcBef>
              <a:spcAft>
                <a:spcPct val="0"/>
              </a:spcAft>
              <a:defRPr sz="2400">
                <a:solidFill>
                  <a:schemeClr val="tx1"/>
                </a:solidFill>
                <a:latin typeface="Tahoma" pitchFamily="34" charset="0"/>
              </a:defRPr>
            </a:lvl6pPr>
            <a:lvl7pPr marL="2980127" indent="-229240" defTabSz="918554" eaLnBrk="0" fontAlgn="base" hangingPunct="0">
              <a:spcBef>
                <a:spcPct val="0"/>
              </a:spcBef>
              <a:spcAft>
                <a:spcPct val="0"/>
              </a:spcAft>
              <a:defRPr sz="2400">
                <a:solidFill>
                  <a:schemeClr val="tx1"/>
                </a:solidFill>
                <a:latin typeface="Tahoma" pitchFamily="34" charset="0"/>
              </a:defRPr>
            </a:lvl7pPr>
            <a:lvl8pPr marL="3438608" indent="-229240" defTabSz="918554" eaLnBrk="0" fontAlgn="base" hangingPunct="0">
              <a:spcBef>
                <a:spcPct val="0"/>
              </a:spcBef>
              <a:spcAft>
                <a:spcPct val="0"/>
              </a:spcAft>
              <a:defRPr sz="2400">
                <a:solidFill>
                  <a:schemeClr val="tx1"/>
                </a:solidFill>
                <a:latin typeface="Tahoma" pitchFamily="34" charset="0"/>
              </a:defRPr>
            </a:lvl8pPr>
            <a:lvl9pPr marL="3897089" indent="-229240" defTabSz="918554" eaLnBrk="0" fontAlgn="base" hangingPunct="0">
              <a:spcBef>
                <a:spcPct val="0"/>
              </a:spcBef>
              <a:spcAft>
                <a:spcPct val="0"/>
              </a:spcAft>
              <a:defRPr sz="2400">
                <a:solidFill>
                  <a:schemeClr val="tx1"/>
                </a:solidFill>
                <a:latin typeface="Tahoma" pitchFamily="34" charset="0"/>
              </a:defRPr>
            </a:lvl9pPr>
          </a:lstStyle>
          <a:p>
            <a:pPr>
              <a:defRPr/>
            </a:pPr>
            <a:fld id="{B44090DC-2A23-4AE6-B3D7-1F2BA0CC4F6C}" type="slidenum">
              <a:rPr lang="en-US" altLang="nl-NL" sz="1200">
                <a:solidFill>
                  <a:srgbClr val="000000"/>
                </a:solidFill>
                <a:latin typeface="Times" pitchFamily="18" charset="0"/>
              </a:rPr>
              <a:pPr>
                <a:defRPr/>
              </a:pPr>
              <a:t>10</a:t>
            </a:fld>
            <a:endParaRPr lang="en-US" altLang="nl-NL" sz="1200">
              <a:solidFill>
                <a:srgbClr val="000000"/>
              </a:solidFill>
              <a:latin typeface="Times"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p:spPr>
        <p:txBody>
          <a:bodyPr/>
          <a:lstStyle/>
          <a:p>
            <a:pPr marL="229240" indent="-229240" eaLnBrk="1" hangingPunct="1"/>
            <a:endParaRPr lang="nl-NL" altLang="nl-NL" smtClean="0">
              <a:latin typeface="Times" pitchFamily="18" charset="0"/>
            </a:endParaRPr>
          </a:p>
          <a:p>
            <a:pPr marL="687721" lvl="1" indent="-229240" eaLnBrk="1" hangingPunct="1">
              <a:buFontTx/>
              <a:buAutoNum type="alphaLcParenR"/>
            </a:pPr>
            <a:endParaRPr lang="nl-NL" altLang="nl-NL" smtClean="0">
              <a:latin typeface="Times" pitchFamily="18" charset="0"/>
            </a:endParaRPr>
          </a:p>
          <a:p>
            <a:pPr marL="229240" indent="-229240" eaLnBrk="1" hangingPunct="1"/>
            <a:endParaRPr lang="nl-NL" altLang="nl-NL" smtClean="0">
              <a:latin typeface="Times" pitchFamily="18" charset="0"/>
            </a:endParaRPr>
          </a:p>
          <a:p>
            <a:pPr marL="229240" indent="-229240" eaLnBrk="1" hangingPunct="1"/>
            <a:endParaRPr lang="nl-NL" altLang="nl-NL" smtClean="0">
              <a:latin typeface="Times" pitchFamily="18" charset="0"/>
            </a:endParaRPr>
          </a:p>
        </p:txBody>
      </p:sp>
    </p:spTree>
    <p:extLst>
      <p:ext uri="{BB962C8B-B14F-4D97-AF65-F5344CB8AC3E}">
        <p14:creationId xmlns:p14="http://schemas.microsoft.com/office/powerpoint/2010/main" val="410741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defTabSz="918554">
              <a:defRPr sz="2400">
                <a:solidFill>
                  <a:schemeClr val="tx1"/>
                </a:solidFill>
                <a:latin typeface="Tahoma" pitchFamily="34" charset="0"/>
              </a:defRPr>
            </a:lvl1pPr>
            <a:lvl2pPr marL="745032" indent="-286551" defTabSz="918554">
              <a:defRPr sz="2400">
                <a:solidFill>
                  <a:schemeClr val="tx1"/>
                </a:solidFill>
                <a:latin typeface="Tahoma" pitchFamily="34" charset="0"/>
              </a:defRPr>
            </a:lvl2pPr>
            <a:lvl3pPr marL="1146202" indent="-229240" defTabSz="918554">
              <a:defRPr sz="2400">
                <a:solidFill>
                  <a:schemeClr val="tx1"/>
                </a:solidFill>
                <a:latin typeface="Tahoma" pitchFamily="34" charset="0"/>
              </a:defRPr>
            </a:lvl3pPr>
            <a:lvl4pPr marL="1604683" indent="-229240" defTabSz="918554">
              <a:defRPr sz="2400">
                <a:solidFill>
                  <a:schemeClr val="tx1"/>
                </a:solidFill>
                <a:latin typeface="Tahoma" pitchFamily="34" charset="0"/>
              </a:defRPr>
            </a:lvl4pPr>
            <a:lvl5pPr marL="2063164" indent="-229240" defTabSz="918554">
              <a:defRPr sz="2400">
                <a:solidFill>
                  <a:schemeClr val="tx1"/>
                </a:solidFill>
                <a:latin typeface="Tahoma" pitchFamily="34" charset="0"/>
              </a:defRPr>
            </a:lvl5pPr>
            <a:lvl6pPr marL="2521645" indent="-229240" defTabSz="918554" eaLnBrk="0" fontAlgn="base" hangingPunct="0">
              <a:spcBef>
                <a:spcPct val="0"/>
              </a:spcBef>
              <a:spcAft>
                <a:spcPct val="0"/>
              </a:spcAft>
              <a:defRPr sz="2400">
                <a:solidFill>
                  <a:schemeClr val="tx1"/>
                </a:solidFill>
                <a:latin typeface="Tahoma" pitchFamily="34" charset="0"/>
              </a:defRPr>
            </a:lvl6pPr>
            <a:lvl7pPr marL="2980127" indent="-229240" defTabSz="918554" eaLnBrk="0" fontAlgn="base" hangingPunct="0">
              <a:spcBef>
                <a:spcPct val="0"/>
              </a:spcBef>
              <a:spcAft>
                <a:spcPct val="0"/>
              </a:spcAft>
              <a:defRPr sz="2400">
                <a:solidFill>
                  <a:schemeClr val="tx1"/>
                </a:solidFill>
                <a:latin typeface="Tahoma" pitchFamily="34" charset="0"/>
              </a:defRPr>
            </a:lvl7pPr>
            <a:lvl8pPr marL="3438608" indent="-229240" defTabSz="918554" eaLnBrk="0" fontAlgn="base" hangingPunct="0">
              <a:spcBef>
                <a:spcPct val="0"/>
              </a:spcBef>
              <a:spcAft>
                <a:spcPct val="0"/>
              </a:spcAft>
              <a:defRPr sz="2400">
                <a:solidFill>
                  <a:schemeClr val="tx1"/>
                </a:solidFill>
                <a:latin typeface="Tahoma" pitchFamily="34" charset="0"/>
              </a:defRPr>
            </a:lvl8pPr>
            <a:lvl9pPr marL="3897089" indent="-229240" defTabSz="918554" eaLnBrk="0" fontAlgn="base" hangingPunct="0">
              <a:spcBef>
                <a:spcPct val="0"/>
              </a:spcBef>
              <a:spcAft>
                <a:spcPct val="0"/>
              </a:spcAft>
              <a:defRPr sz="2400">
                <a:solidFill>
                  <a:schemeClr val="tx1"/>
                </a:solidFill>
                <a:latin typeface="Tahoma" pitchFamily="34" charset="0"/>
              </a:defRPr>
            </a:lvl9pPr>
          </a:lstStyle>
          <a:p>
            <a:pPr>
              <a:defRPr/>
            </a:pPr>
            <a:fld id="{C1E96E11-D28F-4993-9C51-C1F103BBE238}" type="slidenum">
              <a:rPr lang="en-US" altLang="nl-NL" sz="1200">
                <a:solidFill>
                  <a:prstClr val="black"/>
                </a:solidFill>
                <a:latin typeface="Times" pitchFamily="18" charset="0"/>
              </a:rPr>
              <a:pPr>
                <a:defRPr/>
              </a:pPr>
              <a:t>11</a:t>
            </a:fld>
            <a:endParaRPr lang="en-US" altLang="nl-NL" sz="1200">
              <a:solidFill>
                <a:prstClr val="black"/>
              </a:solidFill>
              <a:latin typeface="Times" pitchFamily="18" charset="0"/>
            </a:endParaRPr>
          </a:p>
        </p:txBody>
      </p:sp>
      <p:sp>
        <p:nvSpPr>
          <p:cNvPr id="111619" name="Rectangle 2"/>
          <p:cNvSpPr>
            <a:spLocks noGrp="1" noRot="1" noChangeAspect="1" noChangeArrowheads="1" noTextEdit="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marL="229240" indent="-229240" eaLnBrk="1" hangingPunct="1">
              <a:lnSpc>
                <a:spcPct val="90000"/>
              </a:lnSpc>
            </a:pPr>
            <a:r>
              <a:rPr lang="nl-NL" altLang="nl-NL" b="1" smtClean="0">
                <a:latin typeface="Times" pitchFamily="18" charset="0"/>
              </a:rPr>
              <a:t>General: Check the trends, extend them</a:t>
            </a:r>
          </a:p>
          <a:p>
            <a:pPr marL="229240" indent="-229240" eaLnBrk="1" hangingPunct="1">
              <a:lnSpc>
                <a:spcPct val="90000"/>
              </a:lnSpc>
              <a:buFontTx/>
              <a:buChar char="•"/>
            </a:pPr>
            <a:r>
              <a:rPr lang="nl-NL" altLang="nl-NL" sz="1000">
                <a:latin typeface="Times" pitchFamily="18" charset="0"/>
              </a:rPr>
              <a:t>Adapt the trends to R&amp;D generations (see trends R&amp;D-article)</a:t>
            </a:r>
          </a:p>
          <a:p>
            <a:pPr marL="229240" indent="-229240" eaLnBrk="1" hangingPunct="1">
              <a:lnSpc>
                <a:spcPct val="90000"/>
              </a:lnSpc>
              <a:buFontTx/>
              <a:buChar char="•"/>
            </a:pPr>
            <a:r>
              <a:rPr lang="nl-NL" altLang="nl-NL" sz="1000">
                <a:latin typeface="Times" pitchFamily="18" charset="0"/>
              </a:rPr>
              <a:t>Additional material: R&amp;D-articles, book Buderi, book Chiesa</a:t>
            </a:r>
          </a:p>
          <a:p>
            <a:pPr marL="229240" indent="-229240" eaLnBrk="1" hangingPunct="1">
              <a:lnSpc>
                <a:spcPct val="90000"/>
              </a:lnSpc>
            </a:pPr>
            <a:r>
              <a:rPr lang="nl-NL" altLang="nl-NL" sz="1000" b="1">
                <a:latin typeface="Times" pitchFamily="18" charset="0"/>
              </a:rPr>
              <a:t>Comments with the trends on macro-level</a:t>
            </a:r>
          </a:p>
          <a:p>
            <a:pPr marL="229240" indent="-229240" eaLnBrk="1" hangingPunct="1">
              <a:lnSpc>
                <a:spcPct val="90000"/>
              </a:lnSpc>
            </a:pPr>
            <a:r>
              <a:rPr lang="nl-NL" altLang="nl-NL" sz="1000">
                <a:latin typeface="Times" pitchFamily="18" charset="0"/>
              </a:rPr>
              <a:t>Ad 1. Globalization means that development, production, sales/consumption are uncoupled. Consequences for R&amp;D practices. Global corporate (basic) research, local development and production.</a:t>
            </a:r>
          </a:p>
          <a:p>
            <a:pPr marL="229240" indent="-229240" eaLnBrk="1" hangingPunct="1">
              <a:lnSpc>
                <a:spcPct val="90000"/>
              </a:lnSpc>
              <a:buFontTx/>
              <a:buChar char="•"/>
            </a:pPr>
            <a:r>
              <a:rPr lang="nl-NL" altLang="nl-NL" sz="1000">
                <a:latin typeface="Times" pitchFamily="18" charset="0"/>
              </a:rPr>
              <a:t>R&amp;D is kept in Western world so we can keep the most valuable part of the work </a:t>
            </a:r>
          </a:p>
          <a:p>
            <a:pPr marL="687721" lvl="1" indent="-229240" eaLnBrk="1" hangingPunct="1">
              <a:lnSpc>
                <a:spcPct val="90000"/>
              </a:lnSpc>
              <a:buFontTx/>
              <a:buChar char="•"/>
            </a:pPr>
            <a:r>
              <a:rPr lang="nl-NL" altLang="nl-NL" sz="1000">
                <a:latin typeface="Times" pitchFamily="18" charset="0"/>
              </a:rPr>
              <a:t>Assumption 1: R&amp;D is prior to diffusion (in practice more during diffusion)</a:t>
            </a:r>
          </a:p>
          <a:p>
            <a:pPr marL="687721" lvl="1" indent="-229240" eaLnBrk="1" hangingPunct="1">
              <a:lnSpc>
                <a:spcPct val="90000"/>
              </a:lnSpc>
              <a:buFontTx/>
              <a:buChar char="•"/>
            </a:pPr>
            <a:r>
              <a:rPr lang="nl-NL" altLang="nl-NL" sz="1000">
                <a:latin typeface="Times" pitchFamily="18" charset="0"/>
              </a:rPr>
              <a:t>Assumption 2: R&amp;D delivers most value (in practice R&amp;D is risky investment)</a:t>
            </a:r>
          </a:p>
          <a:p>
            <a:pPr marL="687721" lvl="1" indent="-229240" eaLnBrk="1" hangingPunct="1">
              <a:lnSpc>
                <a:spcPct val="90000"/>
              </a:lnSpc>
              <a:buFontTx/>
              <a:buChar char="•"/>
            </a:pPr>
            <a:r>
              <a:rPr lang="nl-NL" altLang="nl-NL" sz="1000">
                <a:latin typeface="Times" pitchFamily="18" charset="0"/>
              </a:rPr>
              <a:t>Assumption 3: We are better in R&amp;D (in practice we are not)</a:t>
            </a:r>
          </a:p>
          <a:p>
            <a:pPr marL="229240" indent="-229240" eaLnBrk="1" hangingPunct="1">
              <a:lnSpc>
                <a:spcPct val="90000"/>
              </a:lnSpc>
            </a:pPr>
            <a:r>
              <a:rPr lang="nl-NL" altLang="nl-NL" sz="1000">
                <a:latin typeface="Times" pitchFamily="18" charset="0"/>
              </a:rPr>
              <a:t>Ad 2. Important changes that  follow from governments: rules regarding liberalization, protection regimes (patents and so on), mergers, and so on.</a:t>
            </a:r>
          </a:p>
          <a:p>
            <a:pPr marL="229240" indent="-229240" eaLnBrk="1" hangingPunct="1">
              <a:lnSpc>
                <a:spcPct val="90000"/>
              </a:lnSpc>
            </a:pPr>
            <a:r>
              <a:rPr lang="nl-NL" altLang="nl-NL" sz="1000">
                <a:latin typeface="Times" pitchFamily="18" charset="0"/>
              </a:rPr>
              <a:t>Ad 3. Internet , mobile communication and so on.</a:t>
            </a:r>
          </a:p>
          <a:p>
            <a:pPr marL="229240" indent="-229240" eaLnBrk="1" hangingPunct="1">
              <a:lnSpc>
                <a:spcPct val="90000"/>
              </a:lnSpc>
            </a:pPr>
            <a:r>
              <a:rPr lang="nl-NL" altLang="nl-NL" sz="1000">
                <a:latin typeface="Times" pitchFamily="18" charset="0"/>
              </a:rPr>
              <a:t>Ad 4. The knowledge landscape has changed dramatically (Chesbrough)</a:t>
            </a:r>
          </a:p>
          <a:p>
            <a:pPr marL="229240" indent="-229240" eaLnBrk="1" hangingPunct="1">
              <a:lnSpc>
                <a:spcPct val="90000"/>
              </a:lnSpc>
              <a:buFontTx/>
              <a:buChar char="•"/>
            </a:pPr>
            <a:r>
              <a:rPr lang="nl-NL" altLang="nl-NL" sz="1000">
                <a:solidFill>
                  <a:srgbClr val="0033CC"/>
                </a:solidFill>
                <a:latin typeface="Times" pitchFamily="18" charset="0"/>
              </a:rPr>
              <a:t>Universities have increased the number of graduates and have recently focussed on applied research since governments cut back their investment in university research.  </a:t>
            </a:r>
          </a:p>
          <a:p>
            <a:pPr marL="229240" indent="-229240" eaLnBrk="1" hangingPunct="1">
              <a:lnSpc>
                <a:spcPct val="90000"/>
              </a:lnSpc>
              <a:buFontTx/>
              <a:buChar char="•"/>
            </a:pPr>
            <a:r>
              <a:rPr lang="nl-NL" altLang="nl-NL" sz="1000">
                <a:solidFill>
                  <a:srgbClr val="0033CC"/>
                </a:solidFill>
                <a:latin typeface="Times" pitchFamily="18" charset="0"/>
              </a:rPr>
              <a:t>Labor force is large and more mobile and thereby diffuses unique knowledge faster.</a:t>
            </a:r>
          </a:p>
          <a:p>
            <a:pPr marL="229240" indent="-229240" eaLnBrk="1" hangingPunct="1">
              <a:lnSpc>
                <a:spcPct val="90000"/>
              </a:lnSpc>
              <a:buFontTx/>
              <a:buChar char="•"/>
            </a:pPr>
            <a:r>
              <a:rPr lang="nl-NL" altLang="nl-NL" sz="1000">
                <a:solidFill>
                  <a:srgbClr val="0033CC"/>
                </a:solidFill>
                <a:latin typeface="Times" pitchFamily="18" charset="0"/>
              </a:rPr>
              <a:t>Patents are relatively more granted to individuals and small companies.</a:t>
            </a:r>
          </a:p>
          <a:p>
            <a:pPr marL="229240" indent="-229240" eaLnBrk="1" hangingPunct="1">
              <a:lnSpc>
                <a:spcPct val="90000"/>
              </a:lnSpc>
            </a:pPr>
            <a:r>
              <a:rPr lang="nl-NL" altLang="nl-NL" sz="1000" b="1">
                <a:latin typeface="Times" pitchFamily="18" charset="0"/>
              </a:rPr>
              <a:t>General comments regarding the trends on all levels</a:t>
            </a:r>
          </a:p>
          <a:p>
            <a:pPr marL="229240" indent="-229240" eaLnBrk="1" hangingPunct="1">
              <a:lnSpc>
                <a:spcPct val="90000"/>
              </a:lnSpc>
            </a:pPr>
            <a:r>
              <a:rPr lang="nl-NL" altLang="nl-NL" sz="1000">
                <a:latin typeface="Times" pitchFamily="18" charset="0"/>
              </a:rPr>
              <a:t>Some trends imply opposite requirements for innovation, some reinforce  each other in their effect on innovation processes.</a:t>
            </a:r>
          </a:p>
          <a:p>
            <a:pPr marL="229240" indent="-229240" eaLnBrk="1" hangingPunct="1">
              <a:lnSpc>
                <a:spcPct val="90000"/>
              </a:lnSpc>
              <a:buFontTx/>
              <a:buChar char="•"/>
            </a:pPr>
            <a:r>
              <a:rPr lang="nl-NL" altLang="nl-NL" sz="1000" i="1">
                <a:solidFill>
                  <a:srgbClr val="0033CC"/>
                </a:solidFill>
                <a:latin typeface="Times" pitchFamily="18" charset="0"/>
              </a:rPr>
              <a:t>(possible assignment 1: effect of each trend on innovation)</a:t>
            </a:r>
          </a:p>
          <a:p>
            <a:pPr marL="229240" indent="-229240" eaLnBrk="1" hangingPunct="1">
              <a:lnSpc>
                <a:spcPct val="90000"/>
              </a:lnSpc>
              <a:buFontTx/>
              <a:buChar char="•"/>
            </a:pPr>
            <a:r>
              <a:rPr lang="nl-NL" altLang="nl-NL" sz="1000" i="1">
                <a:solidFill>
                  <a:srgbClr val="0033CC"/>
                </a:solidFill>
                <a:latin typeface="Times" pitchFamily="18" charset="0"/>
              </a:rPr>
              <a:t>(possible assignment 2: make cross-impact matrix of the trends and look at their combined effect)</a:t>
            </a:r>
          </a:p>
          <a:p>
            <a:pPr marL="229240" indent="-229240" eaLnBrk="1" hangingPunct="1">
              <a:lnSpc>
                <a:spcPct val="90000"/>
              </a:lnSpc>
            </a:pPr>
            <a:endParaRPr lang="nl-NL" altLang="nl-NL" sz="1000" i="1">
              <a:solidFill>
                <a:srgbClr val="0033CC"/>
              </a:solidFill>
              <a:latin typeface="Times" pitchFamily="18" charset="0"/>
            </a:endParaRPr>
          </a:p>
          <a:p>
            <a:pPr marL="229240" indent="-229240" eaLnBrk="1" hangingPunct="1">
              <a:lnSpc>
                <a:spcPct val="90000"/>
              </a:lnSpc>
            </a:pPr>
            <a:endParaRPr lang="nl-NL" altLang="nl-NL" i="1" smtClean="0">
              <a:latin typeface="Times" pitchFamily="18" charset="0"/>
            </a:endParaRPr>
          </a:p>
          <a:p>
            <a:pPr marL="229240" indent="-229240" eaLnBrk="1" hangingPunct="1">
              <a:lnSpc>
                <a:spcPct val="90000"/>
              </a:lnSpc>
            </a:pPr>
            <a:endParaRPr lang="nl-NL" altLang="nl-NL" smtClean="0">
              <a:latin typeface="Times" pitchFamily="18" charset="0"/>
            </a:endParaRPr>
          </a:p>
        </p:txBody>
      </p:sp>
    </p:spTree>
    <p:extLst>
      <p:ext uri="{BB962C8B-B14F-4D97-AF65-F5344CB8AC3E}">
        <p14:creationId xmlns:p14="http://schemas.microsoft.com/office/powerpoint/2010/main" val="1558914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defTabSz="918554">
              <a:defRPr sz="2400">
                <a:solidFill>
                  <a:schemeClr val="tx1"/>
                </a:solidFill>
                <a:latin typeface="Tahoma" pitchFamily="34" charset="0"/>
              </a:defRPr>
            </a:lvl1pPr>
            <a:lvl2pPr marL="745032" indent="-286551" defTabSz="918554">
              <a:defRPr sz="2400">
                <a:solidFill>
                  <a:schemeClr val="tx1"/>
                </a:solidFill>
                <a:latin typeface="Tahoma" pitchFamily="34" charset="0"/>
              </a:defRPr>
            </a:lvl2pPr>
            <a:lvl3pPr marL="1146202" indent="-229240" defTabSz="918554">
              <a:defRPr sz="2400">
                <a:solidFill>
                  <a:schemeClr val="tx1"/>
                </a:solidFill>
                <a:latin typeface="Tahoma" pitchFamily="34" charset="0"/>
              </a:defRPr>
            </a:lvl3pPr>
            <a:lvl4pPr marL="1604683" indent="-229240" defTabSz="918554">
              <a:defRPr sz="2400">
                <a:solidFill>
                  <a:schemeClr val="tx1"/>
                </a:solidFill>
                <a:latin typeface="Tahoma" pitchFamily="34" charset="0"/>
              </a:defRPr>
            </a:lvl4pPr>
            <a:lvl5pPr marL="2063164" indent="-229240" defTabSz="918554">
              <a:defRPr sz="2400">
                <a:solidFill>
                  <a:schemeClr val="tx1"/>
                </a:solidFill>
                <a:latin typeface="Tahoma" pitchFamily="34" charset="0"/>
              </a:defRPr>
            </a:lvl5pPr>
            <a:lvl6pPr marL="2521645" indent="-229240" defTabSz="918554" eaLnBrk="0" fontAlgn="base" hangingPunct="0">
              <a:spcBef>
                <a:spcPct val="0"/>
              </a:spcBef>
              <a:spcAft>
                <a:spcPct val="0"/>
              </a:spcAft>
              <a:defRPr sz="2400">
                <a:solidFill>
                  <a:schemeClr val="tx1"/>
                </a:solidFill>
                <a:latin typeface="Tahoma" pitchFamily="34" charset="0"/>
              </a:defRPr>
            </a:lvl6pPr>
            <a:lvl7pPr marL="2980127" indent="-229240" defTabSz="918554" eaLnBrk="0" fontAlgn="base" hangingPunct="0">
              <a:spcBef>
                <a:spcPct val="0"/>
              </a:spcBef>
              <a:spcAft>
                <a:spcPct val="0"/>
              </a:spcAft>
              <a:defRPr sz="2400">
                <a:solidFill>
                  <a:schemeClr val="tx1"/>
                </a:solidFill>
                <a:latin typeface="Tahoma" pitchFamily="34" charset="0"/>
              </a:defRPr>
            </a:lvl7pPr>
            <a:lvl8pPr marL="3438608" indent="-229240" defTabSz="918554" eaLnBrk="0" fontAlgn="base" hangingPunct="0">
              <a:spcBef>
                <a:spcPct val="0"/>
              </a:spcBef>
              <a:spcAft>
                <a:spcPct val="0"/>
              </a:spcAft>
              <a:defRPr sz="2400">
                <a:solidFill>
                  <a:schemeClr val="tx1"/>
                </a:solidFill>
                <a:latin typeface="Tahoma" pitchFamily="34" charset="0"/>
              </a:defRPr>
            </a:lvl8pPr>
            <a:lvl9pPr marL="3897089" indent="-229240" defTabSz="918554" eaLnBrk="0" fontAlgn="base" hangingPunct="0">
              <a:spcBef>
                <a:spcPct val="0"/>
              </a:spcBef>
              <a:spcAft>
                <a:spcPct val="0"/>
              </a:spcAft>
              <a:defRPr sz="2400">
                <a:solidFill>
                  <a:schemeClr val="tx1"/>
                </a:solidFill>
                <a:latin typeface="Tahoma" pitchFamily="34" charset="0"/>
              </a:defRPr>
            </a:lvl9pPr>
          </a:lstStyle>
          <a:p>
            <a:pPr>
              <a:defRPr/>
            </a:pPr>
            <a:fld id="{5BE5675C-8775-4846-834D-DD88192E325B}" type="slidenum">
              <a:rPr lang="en-US" altLang="nl-NL" sz="1200">
                <a:solidFill>
                  <a:prstClr val="black"/>
                </a:solidFill>
                <a:latin typeface="Times" pitchFamily="18" charset="0"/>
              </a:rPr>
              <a:pPr>
                <a:defRPr/>
              </a:pPr>
              <a:t>12</a:t>
            </a:fld>
            <a:endParaRPr lang="en-US" altLang="nl-NL" sz="1200">
              <a:solidFill>
                <a:prstClr val="black"/>
              </a:solidFill>
              <a:latin typeface="Times" pitchFamily="18" charset="0"/>
            </a:endParaRPr>
          </a:p>
        </p:txBody>
      </p:sp>
      <p:sp>
        <p:nvSpPr>
          <p:cNvPr id="112643" name="Rectangle 2"/>
          <p:cNvSpPr>
            <a:spLocks noGrp="1" noRot="1" noChangeAspect="1" noChangeArrowheads="1" noTextEdit="1"/>
          </p:cNvSpPr>
          <p:nvPr>
            <p:ph type="sldImg"/>
          </p:nvPr>
        </p:nvSpPr>
        <p:spPr>
          <a:solidFill>
            <a:srgbClr val="FFFFFF"/>
          </a:solidFill>
          <a:ln/>
        </p:spPr>
      </p:sp>
      <p:sp>
        <p:nvSpPr>
          <p:cNvPr id="112644"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marL="229240" indent="-229240" eaLnBrk="1" hangingPunct="1"/>
            <a:r>
              <a:rPr lang="nl-NL" altLang="nl-NL" b="1" smtClean="0">
                <a:latin typeface="Times" pitchFamily="18" charset="0"/>
              </a:rPr>
              <a:t>Comments</a:t>
            </a:r>
          </a:p>
          <a:p>
            <a:pPr marL="229240" indent="-229240" eaLnBrk="1" hangingPunct="1"/>
            <a:r>
              <a:rPr lang="nl-NL" altLang="nl-NL" u="sng" smtClean="0">
                <a:latin typeface="Times" pitchFamily="18" charset="0"/>
              </a:rPr>
              <a:t>Question 1: relationships among these trends?</a:t>
            </a:r>
          </a:p>
          <a:p>
            <a:pPr marL="229240" indent="-229240" eaLnBrk="1" hangingPunct="1">
              <a:buFontTx/>
              <a:buAutoNum type="arabicPeriod"/>
            </a:pPr>
            <a:r>
              <a:rPr lang="nl-NL" altLang="nl-NL" smtClean="0">
                <a:latin typeface="Times" pitchFamily="18" charset="0"/>
              </a:rPr>
              <a:t>A focus on core competences means that alliances have to be formed</a:t>
            </a:r>
          </a:p>
          <a:p>
            <a:pPr marL="229240" indent="-229240" eaLnBrk="1" hangingPunct="1">
              <a:buFontTx/>
              <a:buAutoNum type="arabicPeriod"/>
            </a:pPr>
            <a:r>
              <a:rPr lang="nl-NL" altLang="nl-NL" smtClean="0">
                <a:latin typeface="Times" pitchFamily="18" charset="0"/>
              </a:rPr>
              <a:t>Rapid advances in technology will increase competition and the other way around.</a:t>
            </a:r>
          </a:p>
          <a:p>
            <a:pPr marL="229240" indent="-229240" eaLnBrk="1" hangingPunct="1"/>
            <a:r>
              <a:rPr lang="nl-NL" altLang="nl-NL" u="sng" smtClean="0">
                <a:latin typeface="Times" pitchFamily="18" charset="0"/>
              </a:rPr>
              <a:t>Question 2: how can you investigate the relationships among many trends?</a:t>
            </a:r>
          </a:p>
          <a:p>
            <a:pPr marL="229240" indent="-229240" eaLnBrk="1" hangingPunct="1"/>
            <a:r>
              <a:rPr lang="nl-NL" altLang="nl-NL" smtClean="0">
                <a:latin typeface="Times" pitchFamily="18" charset="0"/>
              </a:rPr>
              <a:t>(cross impact matrix, clusters of trends, causal diagrams)</a:t>
            </a:r>
          </a:p>
          <a:p>
            <a:pPr marL="229240" indent="-229240" eaLnBrk="1" hangingPunct="1"/>
            <a:endParaRPr lang="nl-NL" altLang="nl-NL" smtClean="0">
              <a:latin typeface="Times" pitchFamily="18" charset="0"/>
            </a:endParaRPr>
          </a:p>
          <a:p>
            <a:pPr marL="229240" indent="-229240" eaLnBrk="1" hangingPunct="1"/>
            <a:r>
              <a:rPr lang="nl-NL" altLang="nl-NL" b="1" smtClean="0">
                <a:latin typeface="Times" pitchFamily="18" charset="0"/>
              </a:rPr>
              <a:t>Possible assignments:</a:t>
            </a:r>
          </a:p>
          <a:p>
            <a:pPr marL="229240" indent="-229240" eaLnBrk="1" hangingPunct="1">
              <a:buFontTx/>
              <a:buAutoNum type="arabicPeriod"/>
            </a:pPr>
            <a:r>
              <a:rPr lang="nl-NL" altLang="nl-NL" smtClean="0">
                <a:latin typeface="Times" pitchFamily="18" charset="0"/>
              </a:rPr>
              <a:t>Describe effect of separate trends on innovation</a:t>
            </a:r>
          </a:p>
          <a:p>
            <a:pPr marL="229240" indent="-229240" eaLnBrk="1" hangingPunct="1">
              <a:buFontTx/>
              <a:buAutoNum type="arabicPeriod"/>
            </a:pPr>
            <a:r>
              <a:rPr lang="nl-NL" altLang="nl-NL" smtClean="0">
                <a:latin typeface="Times" pitchFamily="18" charset="0"/>
              </a:rPr>
              <a:t>Describe clusters of reinforcing trends and then describe their combined effect on innovation</a:t>
            </a:r>
          </a:p>
          <a:p>
            <a:pPr marL="229240" indent="-229240" eaLnBrk="1" hangingPunct="1">
              <a:buFontTx/>
              <a:buAutoNum type="arabicPeriod"/>
            </a:pPr>
            <a:endParaRPr lang="nl-NL" altLang="nl-NL" b="1" smtClean="0">
              <a:latin typeface="Times" pitchFamily="18" charset="0"/>
            </a:endParaRPr>
          </a:p>
        </p:txBody>
      </p:sp>
    </p:spTree>
    <p:extLst>
      <p:ext uri="{BB962C8B-B14F-4D97-AF65-F5344CB8AC3E}">
        <p14:creationId xmlns:p14="http://schemas.microsoft.com/office/powerpoint/2010/main" val="2234424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defTabSz="918554">
              <a:defRPr sz="2400">
                <a:solidFill>
                  <a:schemeClr val="tx1"/>
                </a:solidFill>
                <a:latin typeface="Tahoma" pitchFamily="34" charset="0"/>
              </a:defRPr>
            </a:lvl1pPr>
            <a:lvl2pPr marL="745032" indent="-286551" defTabSz="918554">
              <a:defRPr sz="2400">
                <a:solidFill>
                  <a:schemeClr val="tx1"/>
                </a:solidFill>
                <a:latin typeface="Tahoma" pitchFamily="34" charset="0"/>
              </a:defRPr>
            </a:lvl2pPr>
            <a:lvl3pPr marL="1146202" indent="-229240" defTabSz="918554">
              <a:defRPr sz="2400">
                <a:solidFill>
                  <a:schemeClr val="tx1"/>
                </a:solidFill>
                <a:latin typeface="Tahoma" pitchFamily="34" charset="0"/>
              </a:defRPr>
            </a:lvl3pPr>
            <a:lvl4pPr marL="1604683" indent="-229240" defTabSz="918554">
              <a:defRPr sz="2400">
                <a:solidFill>
                  <a:schemeClr val="tx1"/>
                </a:solidFill>
                <a:latin typeface="Tahoma" pitchFamily="34" charset="0"/>
              </a:defRPr>
            </a:lvl4pPr>
            <a:lvl5pPr marL="2063164" indent="-229240" defTabSz="918554">
              <a:defRPr sz="2400">
                <a:solidFill>
                  <a:schemeClr val="tx1"/>
                </a:solidFill>
                <a:latin typeface="Tahoma" pitchFamily="34" charset="0"/>
              </a:defRPr>
            </a:lvl5pPr>
            <a:lvl6pPr marL="2521645" indent="-229240" defTabSz="918554" eaLnBrk="0" fontAlgn="base" hangingPunct="0">
              <a:spcBef>
                <a:spcPct val="0"/>
              </a:spcBef>
              <a:spcAft>
                <a:spcPct val="0"/>
              </a:spcAft>
              <a:defRPr sz="2400">
                <a:solidFill>
                  <a:schemeClr val="tx1"/>
                </a:solidFill>
                <a:latin typeface="Tahoma" pitchFamily="34" charset="0"/>
              </a:defRPr>
            </a:lvl6pPr>
            <a:lvl7pPr marL="2980127" indent="-229240" defTabSz="918554" eaLnBrk="0" fontAlgn="base" hangingPunct="0">
              <a:spcBef>
                <a:spcPct val="0"/>
              </a:spcBef>
              <a:spcAft>
                <a:spcPct val="0"/>
              </a:spcAft>
              <a:defRPr sz="2400">
                <a:solidFill>
                  <a:schemeClr val="tx1"/>
                </a:solidFill>
                <a:latin typeface="Tahoma" pitchFamily="34" charset="0"/>
              </a:defRPr>
            </a:lvl7pPr>
            <a:lvl8pPr marL="3438608" indent="-229240" defTabSz="918554" eaLnBrk="0" fontAlgn="base" hangingPunct="0">
              <a:spcBef>
                <a:spcPct val="0"/>
              </a:spcBef>
              <a:spcAft>
                <a:spcPct val="0"/>
              </a:spcAft>
              <a:defRPr sz="2400">
                <a:solidFill>
                  <a:schemeClr val="tx1"/>
                </a:solidFill>
                <a:latin typeface="Tahoma" pitchFamily="34" charset="0"/>
              </a:defRPr>
            </a:lvl8pPr>
            <a:lvl9pPr marL="3897089" indent="-229240" defTabSz="918554" eaLnBrk="0" fontAlgn="base" hangingPunct="0">
              <a:spcBef>
                <a:spcPct val="0"/>
              </a:spcBef>
              <a:spcAft>
                <a:spcPct val="0"/>
              </a:spcAft>
              <a:defRPr sz="2400">
                <a:solidFill>
                  <a:schemeClr val="tx1"/>
                </a:solidFill>
                <a:latin typeface="Tahoma" pitchFamily="34" charset="0"/>
              </a:defRPr>
            </a:lvl9pPr>
          </a:lstStyle>
          <a:p>
            <a:pPr>
              <a:defRPr/>
            </a:pPr>
            <a:fld id="{9D7097C9-1920-4869-A4C6-CF0583B30BC0}" type="slidenum">
              <a:rPr lang="en-US" altLang="nl-NL" sz="1200">
                <a:solidFill>
                  <a:prstClr val="black"/>
                </a:solidFill>
                <a:latin typeface="Times" pitchFamily="18" charset="0"/>
              </a:rPr>
              <a:pPr>
                <a:defRPr/>
              </a:pPr>
              <a:t>13</a:t>
            </a:fld>
            <a:endParaRPr lang="en-US" altLang="nl-NL" sz="1200">
              <a:solidFill>
                <a:prstClr val="black"/>
              </a:solidFill>
              <a:latin typeface="Times" pitchFamily="18" charset="0"/>
            </a:endParaRPr>
          </a:p>
        </p:txBody>
      </p:sp>
      <p:sp>
        <p:nvSpPr>
          <p:cNvPr id="113667" name="Rectangle 2"/>
          <p:cNvSpPr>
            <a:spLocks noGrp="1" noRot="1" noChangeAspect="1" noChangeArrowheads="1" noTextEdit="1"/>
          </p:cNvSpPr>
          <p:nvPr>
            <p:ph type="sldImg"/>
          </p:nvPr>
        </p:nvSpPr>
        <p:spPr>
          <a:solidFill>
            <a:srgbClr val="FFFFFF"/>
          </a:solidFill>
          <a:ln/>
        </p:spPr>
      </p:sp>
      <p:sp>
        <p:nvSpPr>
          <p:cNvPr id="113668"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marL="229240" indent="-229240" eaLnBrk="1" hangingPunct="1"/>
            <a:r>
              <a:rPr lang="nl-NL" altLang="nl-NL" b="1" smtClean="0">
                <a:latin typeface="Times" pitchFamily="18" charset="0"/>
              </a:rPr>
              <a:t>Comments</a:t>
            </a:r>
          </a:p>
          <a:p>
            <a:pPr marL="229240" indent="-229240" eaLnBrk="1" hangingPunct="1"/>
            <a:r>
              <a:rPr lang="nl-NL" altLang="nl-NL" u="sng" smtClean="0">
                <a:latin typeface="Times" pitchFamily="18" charset="0"/>
              </a:rPr>
              <a:t>Ad 10. Broadening of decision making</a:t>
            </a:r>
          </a:p>
          <a:p>
            <a:pPr marL="229240" indent="-229240" eaLnBrk="1" hangingPunct="1"/>
            <a:r>
              <a:rPr lang="nl-NL" altLang="nl-NL" smtClean="0">
                <a:latin typeface="Times" pitchFamily="18" charset="0"/>
              </a:rPr>
              <a:t>New products, accompanying services, production development, market development, organizational changes, development of business model, marketing plan.</a:t>
            </a:r>
          </a:p>
          <a:p>
            <a:pPr marL="229240" indent="-229240" eaLnBrk="1" hangingPunct="1"/>
            <a:r>
              <a:rPr lang="nl-NL" altLang="nl-NL" smtClean="0">
                <a:latin typeface="Times" pitchFamily="18" charset="0"/>
              </a:rPr>
              <a:t>Design the system architecture, specify requirements, use market and technology knowledge to select suppliers and partners that can deliver parts of the system</a:t>
            </a:r>
          </a:p>
          <a:p>
            <a:pPr marL="229240" indent="-229240" eaLnBrk="1" hangingPunct="1"/>
            <a:endParaRPr lang="nl-NL" altLang="nl-NL" smtClean="0">
              <a:latin typeface="Times" pitchFamily="18" charset="0"/>
            </a:endParaRPr>
          </a:p>
        </p:txBody>
      </p:sp>
    </p:spTree>
    <p:extLst>
      <p:ext uri="{BB962C8B-B14F-4D97-AF65-F5344CB8AC3E}">
        <p14:creationId xmlns:p14="http://schemas.microsoft.com/office/powerpoint/2010/main" val="593917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lvl1pPr defTabSz="918554">
              <a:defRPr sz="2400">
                <a:solidFill>
                  <a:schemeClr val="tx1"/>
                </a:solidFill>
                <a:latin typeface="Tahoma" pitchFamily="34" charset="0"/>
              </a:defRPr>
            </a:lvl1pPr>
            <a:lvl2pPr marL="745032" indent="-286551" defTabSz="918554">
              <a:defRPr sz="2400">
                <a:solidFill>
                  <a:schemeClr val="tx1"/>
                </a:solidFill>
                <a:latin typeface="Tahoma" pitchFamily="34" charset="0"/>
              </a:defRPr>
            </a:lvl2pPr>
            <a:lvl3pPr marL="1146202" indent="-229240" defTabSz="918554">
              <a:defRPr sz="2400">
                <a:solidFill>
                  <a:schemeClr val="tx1"/>
                </a:solidFill>
                <a:latin typeface="Tahoma" pitchFamily="34" charset="0"/>
              </a:defRPr>
            </a:lvl3pPr>
            <a:lvl4pPr marL="1604683" indent="-229240" defTabSz="918554">
              <a:defRPr sz="2400">
                <a:solidFill>
                  <a:schemeClr val="tx1"/>
                </a:solidFill>
                <a:latin typeface="Tahoma" pitchFamily="34" charset="0"/>
              </a:defRPr>
            </a:lvl4pPr>
            <a:lvl5pPr marL="2063164" indent="-229240" defTabSz="918554">
              <a:defRPr sz="2400">
                <a:solidFill>
                  <a:schemeClr val="tx1"/>
                </a:solidFill>
                <a:latin typeface="Tahoma" pitchFamily="34" charset="0"/>
              </a:defRPr>
            </a:lvl5pPr>
            <a:lvl6pPr marL="2521645" indent="-229240" defTabSz="918554" eaLnBrk="0" fontAlgn="base" hangingPunct="0">
              <a:spcBef>
                <a:spcPct val="0"/>
              </a:spcBef>
              <a:spcAft>
                <a:spcPct val="0"/>
              </a:spcAft>
              <a:defRPr sz="2400">
                <a:solidFill>
                  <a:schemeClr val="tx1"/>
                </a:solidFill>
                <a:latin typeface="Tahoma" pitchFamily="34" charset="0"/>
              </a:defRPr>
            </a:lvl6pPr>
            <a:lvl7pPr marL="2980127" indent="-229240" defTabSz="918554" eaLnBrk="0" fontAlgn="base" hangingPunct="0">
              <a:spcBef>
                <a:spcPct val="0"/>
              </a:spcBef>
              <a:spcAft>
                <a:spcPct val="0"/>
              </a:spcAft>
              <a:defRPr sz="2400">
                <a:solidFill>
                  <a:schemeClr val="tx1"/>
                </a:solidFill>
                <a:latin typeface="Tahoma" pitchFamily="34" charset="0"/>
              </a:defRPr>
            </a:lvl7pPr>
            <a:lvl8pPr marL="3438608" indent="-229240" defTabSz="918554" eaLnBrk="0" fontAlgn="base" hangingPunct="0">
              <a:spcBef>
                <a:spcPct val="0"/>
              </a:spcBef>
              <a:spcAft>
                <a:spcPct val="0"/>
              </a:spcAft>
              <a:defRPr sz="2400">
                <a:solidFill>
                  <a:schemeClr val="tx1"/>
                </a:solidFill>
                <a:latin typeface="Tahoma" pitchFamily="34" charset="0"/>
              </a:defRPr>
            </a:lvl8pPr>
            <a:lvl9pPr marL="3897089" indent="-229240" defTabSz="918554" eaLnBrk="0" fontAlgn="base" hangingPunct="0">
              <a:spcBef>
                <a:spcPct val="0"/>
              </a:spcBef>
              <a:spcAft>
                <a:spcPct val="0"/>
              </a:spcAft>
              <a:defRPr sz="2400">
                <a:solidFill>
                  <a:schemeClr val="tx1"/>
                </a:solidFill>
                <a:latin typeface="Tahoma" pitchFamily="34" charset="0"/>
              </a:defRPr>
            </a:lvl9pPr>
          </a:lstStyle>
          <a:p>
            <a:pPr>
              <a:defRPr/>
            </a:pPr>
            <a:fld id="{45A79DAB-51F2-4DF9-ACCF-A699CC8F3E6F}" type="slidenum">
              <a:rPr lang="en-US" altLang="nl-NL" sz="1200">
                <a:solidFill>
                  <a:prstClr val="black"/>
                </a:solidFill>
                <a:latin typeface="Times" pitchFamily="18" charset="0"/>
              </a:rPr>
              <a:pPr>
                <a:defRPr/>
              </a:pPr>
              <a:t>14</a:t>
            </a:fld>
            <a:endParaRPr lang="en-US" altLang="nl-NL" sz="1200">
              <a:solidFill>
                <a:prstClr val="black"/>
              </a:solidFill>
              <a:latin typeface="Times" pitchFamily="18" charset="0"/>
            </a:endParaRPr>
          </a:p>
        </p:txBody>
      </p:sp>
      <p:sp>
        <p:nvSpPr>
          <p:cNvPr id="114691" name="Rectangle 2"/>
          <p:cNvSpPr>
            <a:spLocks noGrp="1" noRot="1" noChangeAspect="1" noChangeArrowheads="1" noTextEdit="1"/>
          </p:cNvSpPr>
          <p:nvPr>
            <p:ph type="sldImg"/>
          </p:nvPr>
        </p:nvSpPr>
        <p:spPr>
          <a:solidFill>
            <a:srgbClr val="FFFFFF"/>
          </a:solidFill>
          <a:ln/>
        </p:spPr>
      </p:sp>
      <p:sp>
        <p:nvSpPr>
          <p:cNvPr id="114692"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l-NL" altLang="nl-NL" b="1" smtClean="0">
                <a:latin typeface="Times" pitchFamily="18" charset="0"/>
              </a:rPr>
              <a:t>Comments</a:t>
            </a:r>
          </a:p>
          <a:p>
            <a:pPr eaLnBrk="1" hangingPunct="1"/>
            <a:r>
              <a:rPr lang="nl-NL" altLang="nl-NL" smtClean="0">
                <a:latin typeface="Times" pitchFamily="18" charset="0"/>
              </a:rPr>
              <a:t>See article Ortt &amp; Smits</a:t>
            </a:r>
          </a:p>
          <a:p>
            <a:pPr eaLnBrk="1" hangingPunct="1"/>
            <a:r>
              <a:rPr lang="nl-NL" altLang="nl-NL" smtClean="0">
                <a:latin typeface="Times" pitchFamily="18" charset="0"/>
              </a:rPr>
              <a:t>PS: Innovation becomes more open is a trend that is derived from Chesbrough and not in the article.</a:t>
            </a:r>
          </a:p>
        </p:txBody>
      </p:sp>
    </p:spTree>
    <p:extLst>
      <p:ext uri="{BB962C8B-B14F-4D97-AF65-F5344CB8AC3E}">
        <p14:creationId xmlns:p14="http://schemas.microsoft.com/office/powerpoint/2010/main" val="689455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18554">
              <a:defRPr sz="2400">
                <a:solidFill>
                  <a:schemeClr val="tx1"/>
                </a:solidFill>
                <a:latin typeface="Tahoma" pitchFamily="34" charset="0"/>
              </a:defRPr>
            </a:lvl1pPr>
            <a:lvl2pPr marL="745032" indent="-286551" defTabSz="918554">
              <a:defRPr sz="2400">
                <a:solidFill>
                  <a:schemeClr val="tx1"/>
                </a:solidFill>
                <a:latin typeface="Tahoma" pitchFamily="34" charset="0"/>
              </a:defRPr>
            </a:lvl2pPr>
            <a:lvl3pPr marL="1146202" indent="-229240" defTabSz="918554">
              <a:defRPr sz="2400">
                <a:solidFill>
                  <a:schemeClr val="tx1"/>
                </a:solidFill>
                <a:latin typeface="Tahoma" pitchFamily="34" charset="0"/>
              </a:defRPr>
            </a:lvl3pPr>
            <a:lvl4pPr marL="1604683" indent="-229240" defTabSz="918554">
              <a:defRPr sz="2400">
                <a:solidFill>
                  <a:schemeClr val="tx1"/>
                </a:solidFill>
                <a:latin typeface="Tahoma" pitchFamily="34" charset="0"/>
              </a:defRPr>
            </a:lvl4pPr>
            <a:lvl5pPr marL="2063164" indent="-229240" defTabSz="918554">
              <a:defRPr sz="2400">
                <a:solidFill>
                  <a:schemeClr val="tx1"/>
                </a:solidFill>
                <a:latin typeface="Tahoma" pitchFamily="34" charset="0"/>
              </a:defRPr>
            </a:lvl5pPr>
            <a:lvl6pPr marL="2521645" indent="-229240" defTabSz="918554" eaLnBrk="0" fontAlgn="base" hangingPunct="0">
              <a:spcBef>
                <a:spcPct val="0"/>
              </a:spcBef>
              <a:spcAft>
                <a:spcPct val="0"/>
              </a:spcAft>
              <a:defRPr sz="2400">
                <a:solidFill>
                  <a:schemeClr val="tx1"/>
                </a:solidFill>
                <a:latin typeface="Tahoma" pitchFamily="34" charset="0"/>
              </a:defRPr>
            </a:lvl6pPr>
            <a:lvl7pPr marL="2980127" indent="-229240" defTabSz="918554" eaLnBrk="0" fontAlgn="base" hangingPunct="0">
              <a:spcBef>
                <a:spcPct val="0"/>
              </a:spcBef>
              <a:spcAft>
                <a:spcPct val="0"/>
              </a:spcAft>
              <a:defRPr sz="2400">
                <a:solidFill>
                  <a:schemeClr val="tx1"/>
                </a:solidFill>
                <a:latin typeface="Tahoma" pitchFamily="34" charset="0"/>
              </a:defRPr>
            </a:lvl7pPr>
            <a:lvl8pPr marL="3438608" indent="-229240" defTabSz="918554" eaLnBrk="0" fontAlgn="base" hangingPunct="0">
              <a:spcBef>
                <a:spcPct val="0"/>
              </a:spcBef>
              <a:spcAft>
                <a:spcPct val="0"/>
              </a:spcAft>
              <a:defRPr sz="2400">
                <a:solidFill>
                  <a:schemeClr val="tx1"/>
                </a:solidFill>
                <a:latin typeface="Tahoma" pitchFamily="34" charset="0"/>
              </a:defRPr>
            </a:lvl8pPr>
            <a:lvl9pPr marL="3897089" indent="-229240" defTabSz="918554" eaLnBrk="0" fontAlgn="base" hangingPunct="0">
              <a:spcBef>
                <a:spcPct val="0"/>
              </a:spcBef>
              <a:spcAft>
                <a:spcPct val="0"/>
              </a:spcAft>
              <a:defRPr sz="2400">
                <a:solidFill>
                  <a:schemeClr val="tx1"/>
                </a:solidFill>
                <a:latin typeface="Tahoma" pitchFamily="34" charset="0"/>
              </a:defRPr>
            </a:lvl9pPr>
          </a:lstStyle>
          <a:p>
            <a:pPr>
              <a:defRPr/>
            </a:pPr>
            <a:fld id="{9B607EBD-2F63-4ACF-8197-D7B5793E273F}" type="slidenum">
              <a:rPr lang="en-US" altLang="nl-NL" sz="1200">
                <a:solidFill>
                  <a:prstClr val="black"/>
                </a:solidFill>
                <a:latin typeface="Times" pitchFamily="18" charset="0"/>
              </a:rPr>
              <a:pPr>
                <a:defRPr/>
              </a:pPr>
              <a:t>15</a:t>
            </a:fld>
            <a:endParaRPr lang="en-US" altLang="nl-NL" sz="1200">
              <a:solidFill>
                <a:prstClr val="black"/>
              </a:solidFill>
              <a:latin typeface="Times" pitchFamily="18" charset="0"/>
            </a:endParaRPr>
          </a:p>
        </p:txBody>
      </p:sp>
      <p:sp>
        <p:nvSpPr>
          <p:cNvPr id="115715" name="Rectangle 2"/>
          <p:cNvSpPr>
            <a:spLocks noGrp="1" noRot="1" noChangeAspect="1" noChangeArrowheads="1" noTextEdit="1"/>
          </p:cNvSpPr>
          <p:nvPr>
            <p:ph type="sldImg"/>
          </p:nvPr>
        </p:nvSpPr>
        <p:spPr>
          <a:solidFill>
            <a:srgbClr val="FFFFFF"/>
          </a:solidFill>
          <a:ln/>
        </p:spPr>
      </p:sp>
      <p:sp>
        <p:nvSpPr>
          <p:cNvPr id="11571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l-NL" altLang="nl-NL" b="1" smtClean="0">
                <a:latin typeface="Times" pitchFamily="18" charset="0"/>
              </a:rPr>
              <a:t>Comments</a:t>
            </a:r>
          </a:p>
          <a:p>
            <a:pPr eaLnBrk="1" hangingPunct="1"/>
            <a:r>
              <a:rPr lang="nl-NL" altLang="nl-NL" smtClean="0">
                <a:latin typeface="Times" pitchFamily="18" charset="0"/>
              </a:rPr>
              <a:t>See article Ortt &amp; Smits</a:t>
            </a:r>
          </a:p>
          <a:p>
            <a:pPr eaLnBrk="1" hangingPunct="1"/>
            <a:r>
              <a:rPr lang="nl-NL" altLang="nl-NL" smtClean="0">
                <a:latin typeface="Times" pitchFamily="18" charset="0"/>
              </a:rPr>
              <a:t>See Brown &amp; Eisenhardt</a:t>
            </a:r>
          </a:p>
        </p:txBody>
      </p:sp>
    </p:spTree>
    <p:extLst>
      <p:ext uri="{BB962C8B-B14F-4D97-AF65-F5344CB8AC3E}">
        <p14:creationId xmlns:p14="http://schemas.microsoft.com/office/powerpoint/2010/main" val="1263441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lvl1pPr defTabSz="918554">
              <a:defRPr sz="2400">
                <a:solidFill>
                  <a:schemeClr val="tx1"/>
                </a:solidFill>
                <a:latin typeface="Tahoma" pitchFamily="34" charset="0"/>
              </a:defRPr>
            </a:lvl1pPr>
            <a:lvl2pPr marL="745032" indent="-286551" defTabSz="918554">
              <a:defRPr sz="2400">
                <a:solidFill>
                  <a:schemeClr val="tx1"/>
                </a:solidFill>
                <a:latin typeface="Tahoma" pitchFamily="34" charset="0"/>
              </a:defRPr>
            </a:lvl2pPr>
            <a:lvl3pPr marL="1146202" indent="-229240" defTabSz="918554">
              <a:defRPr sz="2400">
                <a:solidFill>
                  <a:schemeClr val="tx1"/>
                </a:solidFill>
                <a:latin typeface="Tahoma" pitchFamily="34" charset="0"/>
              </a:defRPr>
            </a:lvl3pPr>
            <a:lvl4pPr marL="1604683" indent="-229240" defTabSz="918554">
              <a:defRPr sz="2400">
                <a:solidFill>
                  <a:schemeClr val="tx1"/>
                </a:solidFill>
                <a:latin typeface="Tahoma" pitchFamily="34" charset="0"/>
              </a:defRPr>
            </a:lvl4pPr>
            <a:lvl5pPr marL="2063164" indent="-229240" defTabSz="918554">
              <a:defRPr sz="2400">
                <a:solidFill>
                  <a:schemeClr val="tx1"/>
                </a:solidFill>
                <a:latin typeface="Tahoma" pitchFamily="34" charset="0"/>
              </a:defRPr>
            </a:lvl5pPr>
            <a:lvl6pPr marL="2521645" indent="-229240" defTabSz="918554" eaLnBrk="0" fontAlgn="base" hangingPunct="0">
              <a:spcBef>
                <a:spcPct val="0"/>
              </a:spcBef>
              <a:spcAft>
                <a:spcPct val="0"/>
              </a:spcAft>
              <a:defRPr sz="2400">
                <a:solidFill>
                  <a:schemeClr val="tx1"/>
                </a:solidFill>
                <a:latin typeface="Tahoma" pitchFamily="34" charset="0"/>
              </a:defRPr>
            </a:lvl6pPr>
            <a:lvl7pPr marL="2980127" indent="-229240" defTabSz="918554" eaLnBrk="0" fontAlgn="base" hangingPunct="0">
              <a:spcBef>
                <a:spcPct val="0"/>
              </a:spcBef>
              <a:spcAft>
                <a:spcPct val="0"/>
              </a:spcAft>
              <a:defRPr sz="2400">
                <a:solidFill>
                  <a:schemeClr val="tx1"/>
                </a:solidFill>
                <a:latin typeface="Tahoma" pitchFamily="34" charset="0"/>
              </a:defRPr>
            </a:lvl7pPr>
            <a:lvl8pPr marL="3438608" indent="-229240" defTabSz="918554" eaLnBrk="0" fontAlgn="base" hangingPunct="0">
              <a:spcBef>
                <a:spcPct val="0"/>
              </a:spcBef>
              <a:spcAft>
                <a:spcPct val="0"/>
              </a:spcAft>
              <a:defRPr sz="2400">
                <a:solidFill>
                  <a:schemeClr val="tx1"/>
                </a:solidFill>
                <a:latin typeface="Tahoma" pitchFamily="34" charset="0"/>
              </a:defRPr>
            </a:lvl8pPr>
            <a:lvl9pPr marL="3897089" indent="-229240" defTabSz="918554" eaLnBrk="0" fontAlgn="base" hangingPunct="0">
              <a:spcBef>
                <a:spcPct val="0"/>
              </a:spcBef>
              <a:spcAft>
                <a:spcPct val="0"/>
              </a:spcAft>
              <a:defRPr sz="2400">
                <a:solidFill>
                  <a:schemeClr val="tx1"/>
                </a:solidFill>
                <a:latin typeface="Tahoma" pitchFamily="34" charset="0"/>
              </a:defRPr>
            </a:lvl9pPr>
          </a:lstStyle>
          <a:p>
            <a:pPr>
              <a:defRPr/>
            </a:pPr>
            <a:fld id="{D0F1DEBD-8DC5-4B8D-8846-6B0225FE3F7E}" type="slidenum">
              <a:rPr lang="en-US" altLang="nl-NL" sz="1200">
                <a:solidFill>
                  <a:prstClr val="black"/>
                </a:solidFill>
                <a:latin typeface="Times" pitchFamily="18" charset="0"/>
              </a:rPr>
              <a:pPr>
                <a:defRPr/>
              </a:pPr>
              <a:t>16</a:t>
            </a:fld>
            <a:endParaRPr lang="en-US" altLang="nl-NL" sz="1200">
              <a:solidFill>
                <a:prstClr val="black"/>
              </a:solidFill>
              <a:latin typeface="Times" pitchFamily="18" charset="0"/>
            </a:endParaRPr>
          </a:p>
        </p:txBody>
      </p:sp>
      <p:sp>
        <p:nvSpPr>
          <p:cNvPr id="116739" name="Rectangle 2"/>
          <p:cNvSpPr>
            <a:spLocks noGrp="1" noRot="1" noChangeAspect="1" noChangeArrowheads="1" noTextEdit="1"/>
          </p:cNvSpPr>
          <p:nvPr>
            <p:ph type="sldImg"/>
          </p:nvPr>
        </p:nvSpPr>
        <p:spPr>
          <a:solidFill>
            <a:srgbClr val="FFFFFF"/>
          </a:solidFill>
          <a:ln/>
        </p:spPr>
      </p:sp>
      <p:sp>
        <p:nvSpPr>
          <p:cNvPr id="116740"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l-NL" altLang="nl-NL" b="1" smtClean="0">
                <a:latin typeface="Times" pitchFamily="18" charset="0"/>
              </a:rPr>
              <a:t>Comments</a:t>
            </a:r>
          </a:p>
          <a:p>
            <a:pPr eaLnBrk="1" hangingPunct="1"/>
            <a:r>
              <a:rPr lang="nl-NL" altLang="nl-NL" smtClean="0">
                <a:latin typeface="Times" pitchFamily="18" charset="0"/>
              </a:rPr>
              <a:t>See article Ortt &amp; Smits</a:t>
            </a:r>
          </a:p>
          <a:p>
            <a:pPr eaLnBrk="1" hangingPunct="1"/>
            <a:r>
              <a:rPr lang="nl-NL" altLang="nl-NL" smtClean="0">
                <a:latin typeface="Times" pitchFamily="18" charset="0"/>
              </a:rPr>
              <a:t>See Brown &amp; Eisenhardt</a:t>
            </a:r>
          </a:p>
          <a:p>
            <a:pPr eaLnBrk="1" hangingPunct="1"/>
            <a:endParaRPr lang="nl-NL" altLang="nl-NL" smtClean="0">
              <a:latin typeface="Times" pitchFamily="18" charset="0"/>
            </a:endParaRPr>
          </a:p>
          <a:p>
            <a:pPr eaLnBrk="1" hangingPunct="1"/>
            <a:r>
              <a:rPr lang="nl-NL" altLang="nl-NL" smtClean="0">
                <a:latin typeface="Times" pitchFamily="18" charset="0"/>
              </a:rPr>
              <a:t>Question: when to use strategic planning or adaptive learning approach</a:t>
            </a:r>
          </a:p>
          <a:p>
            <a:pPr eaLnBrk="1" hangingPunct="1"/>
            <a:endParaRPr lang="nl-NL" altLang="nl-NL" smtClean="0">
              <a:latin typeface="Times" pitchFamily="18" charset="0"/>
            </a:endParaRPr>
          </a:p>
        </p:txBody>
      </p:sp>
    </p:spTree>
    <p:extLst>
      <p:ext uri="{BB962C8B-B14F-4D97-AF65-F5344CB8AC3E}">
        <p14:creationId xmlns:p14="http://schemas.microsoft.com/office/powerpoint/2010/main" val="1512330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defTabSz="918554">
              <a:defRPr sz="2400">
                <a:solidFill>
                  <a:schemeClr val="tx1"/>
                </a:solidFill>
                <a:latin typeface="Tahoma" pitchFamily="34" charset="0"/>
              </a:defRPr>
            </a:lvl1pPr>
            <a:lvl2pPr marL="745032" indent="-286551" defTabSz="918554">
              <a:defRPr sz="2400">
                <a:solidFill>
                  <a:schemeClr val="tx1"/>
                </a:solidFill>
                <a:latin typeface="Tahoma" pitchFamily="34" charset="0"/>
              </a:defRPr>
            </a:lvl2pPr>
            <a:lvl3pPr marL="1146202" indent="-229240" defTabSz="918554">
              <a:defRPr sz="2400">
                <a:solidFill>
                  <a:schemeClr val="tx1"/>
                </a:solidFill>
                <a:latin typeface="Tahoma" pitchFamily="34" charset="0"/>
              </a:defRPr>
            </a:lvl3pPr>
            <a:lvl4pPr marL="1604683" indent="-229240" defTabSz="918554">
              <a:defRPr sz="2400">
                <a:solidFill>
                  <a:schemeClr val="tx1"/>
                </a:solidFill>
                <a:latin typeface="Tahoma" pitchFamily="34" charset="0"/>
              </a:defRPr>
            </a:lvl4pPr>
            <a:lvl5pPr marL="2063164" indent="-229240" defTabSz="918554">
              <a:defRPr sz="2400">
                <a:solidFill>
                  <a:schemeClr val="tx1"/>
                </a:solidFill>
                <a:latin typeface="Tahoma" pitchFamily="34" charset="0"/>
              </a:defRPr>
            </a:lvl5pPr>
            <a:lvl6pPr marL="2521645" indent="-229240" defTabSz="918554" eaLnBrk="0" fontAlgn="base" hangingPunct="0">
              <a:spcBef>
                <a:spcPct val="0"/>
              </a:spcBef>
              <a:spcAft>
                <a:spcPct val="0"/>
              </a:spcAft>
              <a:defRPr sz="2400">
                <a:solidFill>
                  <a:schemeClr val="tx1"/>
                </a:solidFill>
                <a:latin typeface="Tahoma" pitchFamily="34" charset="0"/>
              </a:defRPr>
            </a:lvl6pPr>
            <a:lvl7pPr marL="2980127" indent="-229240" defTabSz="918554" eaLnBrk="0" fontAlgn="base" hangingPunct="0">
              <a:spcBef>
                <a:spcPct val="0"/>
              </a:spcBef>
              <a:spcAft>
                <a:spcPct val="0"/>
              </a:spcAft>
              <a:defRPr sz="2400">
                <a:solidFill>
                  <a:schemeClr val="tx1"/>
                </a:solidFill>
                <a:latin typeface="Tahoma" pitchFamily="34" charset="0"/>
              </a:defRPr>
            </a:lvl7pPr>
            <a:lvl8pPr marL="3438608" indent="-229240" defTabSz="918554" eaLnBrk="0" fontAlgn="base" hangingPunct="0">
              <a:spcBef>
                <a:spcPct val="0"/>
              </a:spcBef>
              <a:spcAft>
                <a:spcPct val="0"/>
              </a:spcAft>
              <a:defRPr sz="2400">
                <a:solidFill>
                  <a:schemeClr val="tx1"/>
                </a:solidFill>
                <a:latin typeface="Tahoma" pitchFamily="34" charset="0"/>
              </a:defRPr>
            </a:lvl8pPr>
            <a:lvl9pPr marL="3897089" indent="-229240" defTabSz="918554" eaLnBrk="0" fontAlgn="base" hangingPunct="0">
              <a:spcBef>
                <a:spcPct val="0"/>
              </a:spcBef>
              <a:spcAft>
                <a:spcPct val="0"/>
              </a:spcAft>
              <a:defRPr sz="2400">
                <a:solidFill>
                  <a:schemeClr val="tx1"/>
                </a:solidFill>
                <a:latin typeface="Tahoma" pitchFamily="34" charset="0"/>
              </a:defRPr>
            </a:lvl9pPr>
          </a:lstStyle>
          <a:p>
            <a:pPr>
              <a:defRPr/>
            </a:pPr>
            <a:fld id="{A29A6209-DDA4-46E0-8345-680E37F8DAD4}" type="slidenum">
              <a:rPr lang="en-US" altLang="nl-NL" sz="1200">
                <a:solidFill>
                  <a:prstClr val="black"/>
                </a:solidFill>
                <a:latin typeface="Times" pitchFamily="18" charset="0"/>
              </a:rPr>
              <a:pPr>
                <a:defRPr/>
              </a:pPr>
              <a:t>17</a:t>
            </a:fld>
            <a:endParaRPr lang="en-US" altLang="nl-NL" sz="1200">
              <a:solidFill>
                <a:prstClr val="black"/>
              </a:solidFill>
              <a:latin typeface="Times"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09431" y="4728534"/>
            <a:ext cx="5754414" cy="4833575"/>
          </a:xfrm>
          <a:noFill/>
        </p:spPr>
        <p:txBody>
          <a:bodyPr/>
          <a:lstStyle/>
          <a:p>
            <a:pPr eaLnBrk="1" hangingPunct="1"/>
            <a:endParaRPr lang="nl-NL" altLang="nl-NL" sz="1000" b="1">
              <a:latin typeface="Times" pitchFamily="18" charset="0"/>
            </a:endParaRPr>
          </a:p>
        </p:txBody>
      </p:sp>
    </p:spTree>
    <p:extLst>
      <p:ext uri="{BB962C8B-B14F-4D97-AF65-F5344CB8AC3E}">
        <p14:creationId xmlns:p14="http://schemas.microsoft.com/office/powerpoint/2010/main" val="2170676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defTabSz="915680">
              <a:defRPr/>
            </a:pPr>
            <a:fld id="{249E4B66-7AE7-4E66-A829-0456C48D0BF6}" type="slidenum">
              <a:rPr lang="nl-NL">
                <a:solidFill>
                  <a:prstClr val="black"/>
                </a:solidFill>
              </a:rPr>
              <a:pPr defTabSz="915680">
                <a:defRPr/>
              </a:pPr>
              <a:t>18</a:t>
            </a:fld>
            <a:endParaRPr lang="nl-NL">
              <a:solidFill>
                <a:prstClr val="black"/>
              </a:solidFill>
            </a:endParaRPr>
          </a:p>
        </p:txBody>
      </p:sp>
    </p:spTree>
    <p:extLst>
      <p:ext uri="{BB962C8B-B14F-4D97-AF65-F5344CB8AC3E}">
        <p14:creationId xmlns:p14="http://schemas.microsoft.com/office/powerpoint/2010/main" val="2783207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defTabSz="918554">
              <a:defRPr sz="2400">
                <a:solidFill>
                  <a:schemeClr val="tx1"/>
                </a:solidFill>
                <a:latin typeface="Tahoma" pitchFamily="34" charset="0"/>
              </a:defRPr>
            </a:lvl1pPr>
            <a:lvl2pPr marL="745032" indent="-286551" defTabSz="918554">
              <a:defRPr sz="2400">
                <a:solidFill>
                  <a:schemeClr val="tx1"/>
                </a:solidFill>
                <a:latin typeface="Tahoma" pitchFamily="34" charset="0"/>
              </a:defRPr>
            </a:lvl2pPr>
            <a:lvl3pPr marL="1146202" indent="-229240" defTabSz="918554">
              <a:defRPr sz="2400">
                <a:solidFill>
                  <a:schemeClr val="tx1"/>
                </a:solidFill>
                <a:latin typeface="Tahoma" pitchFamily="34" charset="0"/>
              </a:defRPr>
            </a:lvl3pPr>
            <a:lvl4pPr marL="1604683" indent="-229240" defTabSz="918554">
              <a:defRPr sz="2400">
                <a:solidFill>
                  <a:schemeClr val="tx1"/>
                </a:solidFill>
                <a:latin typeface="Tahoma" pitchFamily="34" charset="0"/>
              </a:defRPr>
            </a:lvl4pPr>
            <a:lvl5pPr marL="2063164" indent="-229240" defTabSz="918554">
              <a:defRPr sz="2400">
                <a:solidFill>
                  <a:schemeClr val="tx1"/>
                </a:solidFill>
                <a:latin typeface="Tahoma" pitchFamily="34" charset="0"/>
              </a:defRPr>
            </a:lvl5pPr>
            <a:lvl6pPr marL="2521645" indent="-229240" defTabSz="918554" eaLnBrk="0" fontAlgn="base" hangingPunct="0">
              <a:spcBef>
                <a:spcPct val="0"/>
              </a:spcBef>
              <a:spcAft>
                <a:spcPct val="0"/>
              </a:spcAft>
              <a:defRPr sz="2400">
                <a:solidFill>
                  <a:schemeClr val="tx1"/>
                </a:solidFill>
                <a:latin typeface="Tahoma" pitchFamily="34" charset="0"/>
              </a:defRPr>
            </a:lvl6pPr>
            <a:lvl7pPr marL="2980127" indent="-229240" defTabSz="918554" eaLnBrk="0" fontAlgn="base" hangingPunct="0">
              <a:spcBef>
                <a:spcPct val="0"/>
              </a:spcBef>
              <a:spcAft>
                <a:spcPct val="0"/>
              </a:spcAft>
              <a:defRPr sz="2400">
                <a:solidFill>
                  <a:schemeClr val="tx1"/>
                </a:solidFill>
                <a:latin typeface="Tahoma" pitchFamily="34" charset="0"/>
              </a:defRPr>
            </a:lvl7pPr>
            <a:lvl8pPr marL="3438608" indent="-229240" defTabSz="918554" eaLnBrk="0" fontAlgn="base" hangingPunct="0">
              <a:spcBef>
                <a:spcPct val="0"/>
              </a:spcBef>
              <a:spcAft>
                <a:spcPct val="0"/>
              </a:spcAft>
              <a:defRPr sz="2400">
                <a:solidFill>
                  <a:schemeClr val="tx1"/>
                </a:solidFill>
                <a:latin typeface="Tahoma" pitchFamily="34" charset="0"/>
              </a:defRPr>
            </a:lvl8pPr>
            <a:lvl9pPr marL="3897089" indent="-229240" defTabSz="918554" eaLnBrk="0" fontAlgn="base" hangingPunct="0">
              <a:spcBef>
                <a:spcPct val="0"/>
              </a:spcBef>
              <a:spcAft>
                <a:spcPct val="0"/>
              </a:spcAft>
              <a:defRPr sz="2400">
                <a:solidFill>
                  <a:schemeClr val="tx1"/>
                </a:solidFill>
                <a:latin typeface="Tahoma" pitchFamily="34" charset="0"/>
              </a:defRPr>
            </a:lvl9pPr>
          </a:lstStyle>
          <a:p>
            <a:pPr>
              <a:defRPr/>
            </a:pPr>
            <a:fld id="{685FB6A1-D24B-4417-AAAD-11846CC836A0}" type="slidenum">
              <a:rPr lang="en-US" altLang="nl-NL" sz="1200">
                <a:solidFill>
                  <a:prstClr val="black"/>
                </a:solidFill>
                <a:latin typeface="Times" pitchFamily="18" charset="0"/>
              </a:rPr>
              <a:pPr>
                <a:defRPr/>
              </a:pPr>
              <a:t>19</a:t>
            </a:fld>
            <a:endParaRPr lang="en-US" altLang="nl-NL" sz="1200">
              <a:solidFill>
                <a:prstClr val="black"/>
              </a:solidFill>
              <a:latin typeface="Times" pitchFamily="18" charset="0"/>
            </a:endParaRPr>
          </a:p>
        </p:txBody>
      </p:sp>
      <p:sp>
        <p:nvSpPr>
          <p:cNvPr id="56323" name="Rectangle 2"/>
          <p:cNvSpPr>
            <a:spLocks noGrp="1" noRot="1" noChangeAspect="1" noChangeArrowheads="1" noTextEdit="1"/>
          </p:cNvSpPr>
          <p:nvPr>
            <p:ph type="sldImg"/>
          </p:nvPr>
        </p:nvSpPr>
        <p:spPr>
          <a:solidFill>
            <a:srgbClr val="FFFFFF"/>
          </a:solidFill>
          <a:ln/>
        </p:spPr>
      </p:sp>
      <p:sp>
        <p:nvSpPr>
          <p:cNvPr id="56324"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nl-NL" altLang="nl-NL" smtClean="0">
              <a:latin typeface="Times" pitchFamily="18" charset="0"/>
            </a:endParaRPr>
          </a:p>
        </p:txBody>
      </p:sp>
    </p:spTree>
    <p:extLst>
      <p:ext uri="{BB962C8B-B14F-4D97-AF65-F5344CB8AC3E}">
        <p14:creationId xmlns:p14="http://schemas.microsoft.com/office/powerpoint/2010/main" val="922555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49E4B66-7AE7-4E66-A829-0456C48D0BF6}" type="slidenum">
              <a:rPr kumimoji="0" lang="nl-NL"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nl-NL"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79244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defTabSz="918554">
              <a:defRPr sz="2400">
                <a:solidFill>
                  <a:schemeClr val="tx1"/>
                </a:solidFill>
                <a:latin typeface="Tahoma" pitchFamily="34" charset="0"/>
              </a:defRPr>
            </a:lvl1pPr>
            <a:lvl2pPr marL="745032" indent="-286551" defTabSz="918554">
              <a:defRPr sz="2400">
                <a:solidFill>
                  <a:schemeClr val="tx1"/>
                </a:solidFill>
                <a:latin typeface="Tahoma" pitchFamily="34" charset="0"/>
              </a:defRPr>
            </a:lvl2pPr>
            <a:lvl3pPr marL="1146202" indent="-229240" defTabSz="918554">
              <a:defRPr sz="2400">
                <a:solidFill>
                  <a:schemeClr val="tx1"/>
                </a:solidFill>
                <a:latin typeface="Tahoma" pitchFamily="34" charset="0"/>
              </a:defRPr>
            </a:lvl3pPr>
            <a:lvl4pPr marL="1604683" indent="-229240" defTabSz="918554">
              <a:defRPr sz="2400">
                <a:solidFill>
                  <a:schemeClr val="tx1"/>
                </a:solidFill>
                <a:latin typeface="Tahoma" pitchFamily="34" charset="0"/>
              </a:defRPr>
            </a:lvl4pPr>
            <a:lvl5pPr marL="2063164" indent="-229240" defTabSz="918554">
              <a:defRPr sz="2400">
                <a:solidFill>
                  <a:schemeClr val="tx1"/>
                </a:solidFill>
                <a:latin typeface="Tahoma" pitchFamily="34" charset="0"/>
              </a:defRPr>
            </a:lvl5pPr>
            <a:lvl6pPr marL="2521645" indent="-229240" defTabSz="918554" eaLnBrk="0" fontAlgn="base" hangingPunct="0">
              <a:spcBef>
                <a:spcPct val="0"/>
              </a:spcBef>
              <a:spcAft>
                <a:spcPct val="0"/>
              </a:spcAft>
              <a:defRPr sz="2400">
                <a:solidFill>
                  <a:schemeClr val="tx1"/>
                </a:solidFill>
                <a:latin typeface="Tahoma" pitchFamily="34" charset="0"/>
              </a:defRPr>
            </a:lvl6pPr>
            <a:lvl7pPr marL="2980127" indent="-229240" defTabSz="918554" eaLnBrk="0" fontAlgn="base" hangingPunct="0">
              <a:spcBef>
                <a:spcPct val="0"/>
              </a:spcBef>
              <a:spcAft>
                <a:spcPct val="0"/>
              </a:spcAft>
              <a:defRPr sz="2400">
                <a:solidFill>
                  <a:schemeClr val="tx1"/>
                </a:solidFill>
                <a:latin typeface="Tahoma" pitchFamily="34" charset="0"/>
              </a:defRPr>
            </a:lvl7pPr>
            <a:lvl8pPr marL="3438608" indent="-229240" defTabSz="918554" eaLnBrk="0" fontAlgn="base" hangingPunct="0">
              <a:spcBef>
                <a:spcPct val="0"/>
              </a:spcBef>
              <a:spcAft>
                <a:spcPct val="0"/>
              </a:spcAft>
              <a:defRPr sz="2400">
                <a:solidFill>
                  <a:schemeClr val="tx1"/>
                </a:solidFill>
                <a:latin typeface="Tahoma" pitchFamily="34" charset="0"/>
              </a:defRPr>
            </a:lvl8pPr>
            <a:lvl9pPr marL="3897089" indent="-229240" defTabSz="918554" eaLnBrk="0" fontAlgn="base" hangingPunct="0">
              <a:spcBef>
                <a:spcPct val="0"/>
              </a:spcBef>
              <a:spcAft>
                <a:spcPct val="0"/>
              </a:spcAft>
              <a:defRPr sz="2400">
                <a:solidFill>
                  <a:schemeClr val="tx1"/>
                </a:solidFill>
                <a:latin typeface="Tahoma" pitchFamily="34" charset="0"/>
              </a:defRPr>
            </a:lvl9pPr>
          </a:lstStyle>
          <a:p>
            <a:pPr>
              <a:defRPr/>
            </a:pPr>
            <a:fld id="{C3BAEF12-72E7-4768-9997-D2A593EA72D2}" type="slidenum">
              <a:rPr lang="en-US" altLang="nl-NL" sz="1200">
                <a:solidFill>
                  <a:prstClr val="black"/>
                </a:solidFill>
                <a:latin typeface="Times" pitchFamily="18" charset="0"/>
              </a:rPr>
              <a:pPr>
                <a:defRPr/>
              </a:pPr>
              <a:t>20</a:t>
            </a:fld>
            <a:endParaRPr lang="en-US" altLang="nl-NL" sz="1200">
              <a:solidFill>
                <a:prstClr val="black"/>
              </a:solidFill>
              <a:latin typeface="Times" pitchFamily="18" charset="0"/>
            </a:endParaRPr>
          </a:p>
        </p:txBody>
      </p:sp>
      <p:sp>
        <p:nvSpPr>
          <p:cNvPr id="57347" name="Rectangle 2"/>
          <p:cNvSpPr>
            <a:spLocks noGrp="1" noRot="1" noChangeAspect="1" noChangeArrowheads="1" noTextEdit="1"/>
          </p:cNvSpPr>
          <p:nvPr>
            <p:ph type="sldImg"/>
          </p:nvPr>
        </p:nvSpPr>
        <p:spPr>
          <a:solidFill>
            <a:srgbClr val="FFFFFF"/>
          </a:solidFill>
          <a:ln/>
        </p:spPr>
      </p:sp>
      <p:sp>
        <p:nvSpPr>
          <p:cNvPr id="57348"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l-NL" altLang="nl-NL" b="1" dirty="0" err="1" smtClean="0">
                <a:latin typeface="Times" pitchFamily="18" charset="0"/>
              </a:rPr>
              <a:t>Comments</a:t>
            </a:r>
            <a:endParaRPr lang="nl-NL" altLang="nl-NL" b="1" dirty="0" smtClean="0">
              <a:latin typeface="Times" pitchFamily="18" charset="0"/>
            </a:endParaRPr>
          </a:p>
          <a:p>
            <a:pPr eaLnBrk="1" hangingPunct="1"/>
            <a:r>
              <a:rPr lang="nl-NL" altLang="nl-NL" dirty="0" smtClean="0">
                <a:latin typeface="Times" pitchFamily="18" charset="0"/>
              </a:rPr>
              <a:t>Both cases have </a:t>
            </a:r>
            <a:r>
              <a:rPr lang="nl-NL" altLang="nl-NL" dirty="0" err="1" smtClean="0">
                <a:latin typeface="Times" pitchFamily="18" charset="0"/>
              </a:rPr>
              <a:t>the</a:t>
            </a:r>
            <a:r>
              <a:rPr lang="nl-NL" altLang="nl-NL" dirty="0" smtClean="0">
                <a:latin typeface="Times" pitchFamily="18" charset="0"/>
              </a:rPr>
              <a:t> </a:t>
            </a:r>
            <a:r>
              <a:rPr lang="nl-NL" altLang="nl-NL" dirty="0" err="1" smtClean="0">
                <a:latin typeface="Times" pitchFamily="18" charset="0"/>
              </a:rPr>
              <a:t>same</a:t>
            </a:r>
            <a:r>
              <a:rPr lang="nl-NL" altLang="nl-NL" dirty="0" smtClean="0">
                <a:latin typeface="Times" pitchFamily="18" charset="0"/>
              </a:rPr>
              <a:t> start. A </a:t>
            </a:r>
            <a:r>
              <a:rPr lang="nl-NL" altLang="nl-NL" dirty="0" err="1" smtClean="0">
                <a:latin typeface="Times" pitchFamily="18" charset="0"/>
              </a:rPr>
              <a:t>young</a:t>
            </a:r>
            <a:r>
              <a:rPr lang="nl-NL" altLang="nl-NL" dirty="0" smtClean="0">
                <a:latin typeface="Times" pitchFamily="18" charset="0"/>
              </a:rPr>
              <a:t> consultant has a </a:t>
            </a:r>
            <a:r>
              <a:rPr lang="nl-NL" altLang="nl-NL" dirty="0" err="1" smtClean="0">
                <a:latin typeface="Times" pitchFamily="18" charset="0"/>
              </a:rPr>
              <a:t>fixed</a:t>
            </a:r>
            <a:r>
              <a:rPr lang="nl-NL" altLang="nl-NL" dirty="0" smtClean="0">
                <a:latin typeface="Times" pitchFamily="18" charset="0"/>
              </a:rPr>
              <a:t> </a:t>
            </a:r>
            <a:r>
              <a:rPr lang="nl-NL" altLang="nl-NL" dirty="0" err="1" smtClean="0">
                <a:latin typeface="Times" pitchFamily="18" charset="0"/>
              </a:rPr>
              <a:t>idea</a:t>
            </a:r>
            <a:r>
              <a:rPr lang="nl-NL" altLang="nl-NL" dirty="0" smtClean="0">
                <a:latin typeface="Times" pitchFamily="18" charset="0"/>
              </a:rPr>
              <a:t> </a:t>
            </a:r>
            <a:r>
              <a:rPr lang="nl-NL" altLang="nl-NL" dirty="0" err="1" smtClean="0">
                <a:latin typeface="Times" pitchFamily="18" charset="0"/>
              </a:rPr>
              <a:t>about</a:t>
            </a:r>
            <a:r>
              <a:rPr lang="nl-NL" altLang="nl-NL" dirty="0" smtClean="0">
                <a:latin typeface="Times" pitchFamily="18" charset="0"/>
              </a:rPr>
              <a:t> </a:t>
            </a:r>
            <a:r>
              <a:rPr lang="nl-NL" altLang="nl-NL" dirty="0" err="1" smtClean="0">
                <a:latin typeface="Times" pitchFamily="18" charset="0"/>
              </a:rPr>
              <a:t>how</a:t>
            </a:r>
            <a:r>
              <a:rPr lang="nl-NL" altLang="nl-NL" dirty="0" smtClean="0">
                <a:latin typeface="Times" pitchFamily="18" charset="0"/>
              </a:rPr>
              <a:t> </a:t>
            </a:r>
            <a:r>
              <a:rPr lang="nl-NL" altLang="nl-NL" dirty="0" err="1" smtClean="0">
                <a:latin typeface="Times" pitchFamily="18" charset="0"/>
              </a:rPr>
              <a:t>innovation</a:t>
            </a:r>
            <a:r>
              <a:rPr lang="nl-NL" altLang="nl-NL" dirty="0" smtClean="0">
                <a:latin typeface="Times" pitchFamily="18" charset="0"/>
              </a:rPr>
              <a:t> </a:t>
            </a:r>
            <a:r>
              <a:rPr lang="nl-NL" altLang="nl-NL" dirty="0" err="1" smtClean="0">
                <a:latin typeface="Times" pitchFamily="18" charset="0"/>
              </a:rPr>
              <a:t>processes</a:t>
            </a:r>
            <a:r>
              <a:rPr lang="nl-NL" altLang="nl-NL" dirty="0" smtClean="0">
                <a:latin typeface="Times" pitchFamily="18" charset="0"/>
              </a:rPr>
              <a:t> </a:t>
            </a:r>
            <a:r>
              <a:rPr lang="nl-NL" altLang="nl-NL" dirty="0" err="1" smtClean="0">
                <a:latin typeface="Times" pitchFamily="18" charset="0"/>
              </a:rPr>
              <a:t>should</a:t>
            </a:r>
            <a:r>
              <a:rPr lang="nl-NL" altLang="nl-NL" dirty="0" smtClean="0">
                <a:latin typeface="Times" pitchFamily="18" charset="0"/>
              </a:rPr>
              <a:t> </a:t>
            </a:r>
            <a:r>
              <a:rPr lang="nl-NL" altLang="nl-NL" dirty="0" err="1" smtClean="0">
                <a:latin typeface="Times" pitchFamily="18" charset="0"/>
              </a:rPr>
              <a:t>be</a:t>
            </a:r>
            <a:r>
              <a:rPr lang="nl-NL" altLang="nl-NL" dirty="0" smtClean="0">
                <a:latin typeface="Times" pitchFamily="18" charset="0"/>
              </a:rPr>
              <a:t> </a:t>
            </a:r>
            <a:r>
              <a:rPr lang="nl-NL" altLang="nl-NL" dirty="0" err="1" smtClean="0">
                <a:latin typeface="Times" pitchFamily="18" charset="0"/>
              </a:rPr>
              <a:t>structured</a:t>
            </a:r>
            <a:r>
              <a:rPr lang="nl-NL" altLang="nl-NL" dirty="0" smtClean="0">
                <a:latin typeface="Times" pitchFamily="18" charset="0"/>
              </a:rPr>
              <a:t>. </a:t>
            </a:r>
          </a:p>
          <a:p>
            <a:pPr eaLnBrk="1" hangingPunct="1">
              <a:buFontTx/>
              <a:buChar char="•"/>
            </a:pPr>
            <a:r>
              <a:rPr lang="nl-NL" altLang="nl-NL" dirty="0" err="1" smtClean="0">
                <a:latin typeface="Times" pitchFamily="18" charset="0"/>
              </a:rPr>
              <a:t>From</a:t>
            </a:r>
            <a:r>
              <a:rPr lang="nl-NL" altLang="nl-NL" dirty="0" smtClean="0">
                <a:latin typeface="Times" pitchFamily="18" charset="0"/>
              </a:rPr>
              <a:t> </a:t>
            </a:r>
            <a:r>
              <a:rPr lang="nl-NL" altLang="nl-NL" dirty="0" err="1" smtClean="0">
                <a:latin typeface="Times" pitchFamily="18" charset="0"/>
              </a:rPr>
              <a:t>analyzing</a:t>
            </a:r>
            <a:r>
              <a:rPr lang="nl-NL" altLang="nl-NL" dirty="0" smtClean="0">
                <a:latin typeface="Times" pitchFamily="18" charset="0"/>
              </a:rPr>
              <a:t> market </a:t>
            </a:r>
            <a:r>
              <a:rPr lang="nl-NL" altLang="nl-NL" dirty="0" err="1" smtClean="0">
                <a:latin typeface="Times" pitchFamily="18" charset="0"/>
              </a:rPr>
              <a:t>developments</a:t>
            </a:r>
            <a:r>
              <a:rPr lang="nl-NL" altLang="nl-NL" dirty="0" smtClean="0">
                <a:latin typeface="Times" pitchFamily="18" charset="0"/>
              </a:rPr>
              <a:t>/trends </a:t>
            </a:r>
            <a:r>
              <a:rPr lang="nl-NL" altLang="nl-NL" dirty="0" err="1" smtClean="0">
                <a:latin typeface="Times" pitchFamily="18" charset="0"/>
              </a:rPr>
              <a:t>to</a:t>
            </a:r>
            <a:r>
              <a:rPr lang="nl-NL" altLang="nl-NL" dirty="0" smtClean="0">
                <a:latin typeface="Times" pitchFamily="18" charset="0"/>
              </a:rPr>
              <a:t> </a:t>
            </a:r>
            <a:r>
              <a:rPr lang="nl-NL" altLang="nl-NL" dirty="0" err="1" smtClean="0">
                <a:latin typeface="Times" pitchFamily="18" charset="0"/>
              </a:rPr>
              <a:t>needs</a:t>
            </a:r>
            <a:r>
              <a:rPr lang="nl-NL" altLang="nl-NL" dirty="0" smtClean="0">
                <a:latin typeface="Times" pitchFamily="18" charset="0"/>
              </a:rPr>
              <a:t> </a:t>
            </a:r>
            <a:r>
              <a:rPr lang="nl-NL" altLang="nl-NL" dirty="0" err="1" smtClean="0">
                <a:latin typeface="Times" pitchFamily="18" charset="0"/>
              </a:rPr>
              <a:t>to</a:t>
            </a:r>
            <a:r>
              <a:rPr lang="nl-NL" altLang="nl-NL" dirty="0" smtClean="0">
                <a:latin typeface="Times" pitchFamily="18" charset="0"/>
              </a:rPr>
              <a:t> </a:t>
            </a:r>
            <a:r>
              <a:rPr lang="nl-NL" altLang="nl-NL" dirty="0" err="1" smtClean="0">
                <a:latin typeface="Times" pitchFamily="18" charset="0"/>
              </a:rPr>
              <a:t>ideas</a:t>
            </a:r>
            <a:r>
              <a:rPr lang="nl-NL" altLang="nl-NL" dirty="0" smtClean="0">
                <a:latin typeface="Times" pitchFamily="18" charset="0"/>
              </a:rPr>
              <a:t> </a:t>
            </a:r>
            <a:r>
              <a:rPr lang="nl-NL" altLang="nl-NL" dirty="0" err="1" smtClean="0">
                <a:latin typeface="Times" pitchFamily="18" charset="0"/>
              </a:rPr>
              <a:t>to</a:t>
            </a:r>
            <a:r>
              <a:rPr lang="nl-NL" altLang="nl-NL" dirty="0" smtClean="0">
                <a:latin typeface="Times" pitchFamily="18" charset="0"/>
              </a:rPr>
              <a:t> </a:t>
            </a:r>
            <a:r>
              <a:rPr lang="nl-NL" altLang="nl-NL" dirty="0" err="1" smtClean="0">
                <a:latin typeface="Times" pitchFamily="18" charset="0"/>
              </a:rPr>
              <a:t>concepts</a:t>
            </a:r>
            <a:r>
              <a:rPr lang="nl-NL" altLang="nl-NL" dirty="0" smtClean="0">
                <a:latin typeface="Times" pitchFamily="18" charset="0"/>
              </a:rPr>
              <a:t> </a:t>
            </a:r>
            <a:r>
              <a:rPr lang="nl-NL" altLang="nl-NL" dirty="0" err="1" smtClean="0">
                <a:latin typeface="Times" pitchFamily="18" charset="0"/>
              </a:rPr>
              <a:t>to</a:t>
            </a:r>
            <a:r>
              <a:rPr lang="nl-NL" altLang="nl-NL" dirty="0" smtClean="0">
                <a:latin typeface="Times" pitchFamily="18" charset="0"/>
              </a:rPr>
              <a:t> </a:t>
            </a:r>
            <a:r>
              <a:rPr lang="nl-NL" altLang="nl-NL" dirty="0" err="1" smtClean="0">
                <a:latin typeface="Times" pitchFamily="18" charset="0"/>
              </a:rPr>
              <a:t>products</a:t>
            </a:r>
            <a:r>
              <a:rPr lang="nl-NL" altLang="nl-NL" dirty="0" smtClean="0">
                <a:latin typeface="Times" pitchFamily="18" charset="0"/>
              </a:rPr>
              <a:t> </a:t>
            </a:r>
            <a:r>
              <a:rPr lang="nl-NL" altLang="nl-NL" dirty="0" err="1" smtClean="0">
                <a:latin typeface="Times" pitchFamily="18" charset="0"/>
              </a:rPr>
              <a:t>to</a:t>
            </a:r>
            <a:r>
              <a:rPr lang="nl-NL" altLang="nl-NL" dirty="0" smtClean="0">
                <a:latin typeface="Times" pitchFamily="18" charset="0"/>
              </a:rPr>
              <a:t> </a:t>
            </a:r>
            <a:r>
              <a:rPr lang="nl-NL" altLang="nl-NL" dirty="0" err="1" smtClean="0">
                <a:latin typeface="Times" pitchFamily="18" charset="0"/>
              </a:rPr>
              <a:t>introduction</a:t>
            </a:r>
            <a:r>
              <a:rPr lang="nl-NL" altLang="nl-NL" dirty="0" smtClean="0">
                <a:latin typeface="Times" pitchFamily="18" charset="0"/>
              </a:rPr>
              <a:t> (</a:t>
            </a:r>
            <a:r>
              <a:rPr lang="nl-NL" altLang="nl-NL" dirty="0" err="1" smtClean="0">
                <a:latin typeface="Times" pitchFamily="18" charset="0"/>
              </a:rPr>
              <a:t>basically</a:t>
            </a:r>
            <a:r>
              <a:rPr lang="nl-NL" altLang="nl-NL" dirty="0" smtClean="0">
                <a:latin typeface="Times" pitchFamily="18" charset="0"/>
              </a:rPr>
              <a:t> a 2nd </a:t>
            </a:r>
            <a:r>
              <a:rPr lang="nl-NL" altLang="nl-NL" dirty="0" err="1" smtClean="0">
                <a:latin typeface="Times" pitchFamily="18" charset="0"/>
              </a:rPr>
              <a:t>generation</a:t>
            </a:r>
            <a:r>
              <a:rPr lang="nl-NL" altLang="nl-NL" dirty="0" smtClean="0">
                <a:latin typeface="Times" pitchFamily="18" charset="0"/>
              </a:rPr>
              <a:t> </a:t>
            </a:r>
            <a:r>
              <a:rPr lang="nl-NL" altLang="nl-NL" dirty="0" err="1" smtClean="0">
                <a:latin typeface="Times" pitchFamily="18" charset="0"/>
              </a:rPr>
              <a:t>process</a:t>
            </a:r>
            <a:r>
              <a:rPr lang="nl-NL" altLang="nl-NL" dirty="0" smtClean="0">
                <a:latin typeface="Times" pitchFamily="18" charset="0"/>
              </a:rPr>
              <a:t>). The </a:t>
            </a:r>
            <a:r>
              <a:rPr lang="nl-NL" altLang="nl-NL" dirty="0" err="1" smtClean="0">
                <a:latin typeface="Times" pitchFamily="18" charset="0"/>
              </a:rPr>
              <a:t>idea</a:t>
            </a:r>
            <a:r>
              <a:rPr lang="nl-NL" altLang="nl-NL" dirty="0" smtClean="0">
                <a:latin typeface="Times" pitchFamily="18" charset="0"/>
              </a:rPr>
              <a:t> is </a:t>
            </a:r>
            <a:r>
              <a:rPr lang="nl-NL" altLang="nl-NL" dirty="0" err="1" smtClean="0">
                <a:latin typeface="Times" pitchFamily="18" charset="0"/>
              </a:rPr>
              <a:t>that</a:t>
            </a:r>
            <a:r>
              <a:rPr lang="nl-NL" altLang="nl-NL" dirty="0" smtClean="0">
                <a:latin typeface="Times" pitchFamily="18" charset="0"/>
              </a:rPr>
              <a:t> </a:t>
            </a:r>
            <a:r>
              <a:rPr lang="nl-NL" altLang="nl-NL" dirty="0" err="1" smtClean="0">
                <a:latin typeface="Times" pitchFamily="18" charset="0"/>
              </a:rPr>
              <a:t>this</a:t>
            </a:r>
            <a:r>
              <a:rPr lang="nl-NL" altLang="nl-NL" dirty="0" smtClean="0">
                <a:latin typeface="Times" pitchFamily="18" charset="0"/>
              </a:rPr>
              <a:t> is a time-</a:t>
            </a:r>
            <a:r>
              <a:rPr lang="nl-NL" altLang="nl-NL" dirty="0" err="1" smtClean="0">
                <a:latin typeface="Times" pitchFamily="18" charset="0"/>
              </a:rPr>
              <a:t>consuming</a:t>
            </a:r>
            <a:r>
              <a:rPr lang="nl-NL" altLang="nl-NL" dirty="0" smtClean="0">
                <a:latin typeface="Times" pitchFamily="18" charset="0"/>
              </a:rPr>
              <a:t> </a:t>
            </a:r>
            <a:r>
              <a:rPr lang="nl-NL" altLang="nl-NL" dirty="0" err="1" smtClean="0">
                <a:latin typeface="Times" pitchFamily="18" charset="0"/>
              </a:rPr>
              <a:t>and</a:t>
            </a:r>
            <a:r>
              <a:rPr lang="nl-NL" altLang="nl-NL" dirty="0" smtClean="0">
                <a:latin typeface="Times" pitchFamily="18" charset="0"/>
              </a:rPr>
              <a:t> complex </a:t>
            </a:r>
            <a:r>
              <a:rPr lang="nl-NL" altLang="nl-NL" dirty="0" err="1" smtClean="0">
                <a:latin typeface="Times" pitchFamily="18" charset="0"/>
              </a:rPr>
              <a:t>process</a:t>
            </a:r>
            <a:r>
              <a:rPr lang="nl-NL" altLang="nl-NL" dirty="0" smtClean="0">
                <a:latin typeface="Times" pitchFamily="18" charset="0"/>
              </a:rPr>
              <a:t> in </a:t>
            </a:r>
            <a:r>
              <a:rPr lang="nl-NL" altLang="nl-NL" dirty="0" err="1" smtClean="0">
                <a:latin typeface="Times" pitchFamily="18" charset="0"/>
              </a:rPr>
              <a:t>which</a:t>
            </a:r>
            <a:r>
              <a:rPr lang="nl-NL" altLang="nl-NL" dirty="0" smtClean="0">
                <a:latin typeface="Times" pitchFamily="18" charset="0"/>
              </a:rPr>
              <a:t> </a:t>
            </a:r>
            <a:r>
              <a:rPr lang="nl-NL" altLang="nl-NL" dirty="0" err="1" smtClean="0">
                <a:latin typeface="Times" pitchFamily="18" charset="0"/>
              </a:rPr>
              <a:t>the</a:t>
            </a:r>
            <a:r>
              <a:rPr lang="nl-NL" altLang="nl-NL" dirty="0" smtClean="0">
                <a:latin typeface="Times" pitchFamily="18" charset="0"/>
              </a:rPr>
              <a:t> consultant </a:t>
            </a:r>
            <a:r>
              <a:rPr lang="nl-NL" altLang="nl-NL" dirty="0" err="1" smtClean="0">
                <a:latin typeface="Times" pitchFamily="18" charset="0"/>
              </a:rPr>
              <a:t>can</a:t>
            </a:r>
            <a:r>
              <a:rPr lang="nl-NL" altLang="nl-NL" dirty="0" smtClean="0">
                <a:latin typeface="Times" pitchFamily="18" charset="0"/>
              </a:rPr>
              <a:t> offer help.</a:t>
            </a:r>
          </a:p>
          <a:p>
            <a:pPr eaLnBrk="1" hangingPunct="1">
              <a:buFontTx/>
              <a:buChar char="•"/>
            </a:pPr>
            <a:r>
              <a:rPr lang="nl-NL" altLang="nl-NL" dirty="0" smtClean="0">
                <a:latin typeface="Times" pitchFamily="18" charset="0"/>
              </a:rPr>
              <a:t>In </a:t>
            </a:r>
            <a:r>
              <a:rPr lang="nl-NL" altLang="nl-NL" dirty="0" err="1" smtClean="0">
                <a:latin typeface="Times" pitchFamily="18" charset="0"/>
              </a:rPr>
              <a:t>the</a:t>
            </a:r>
            <a:r>
              <a:rPr lang="nl-NL" altLang="nl-NL" dirty="0" smtClean="0">
                <a:latin typeface="Times" pitchFamily="18" charset="0"/>
              </a:rPr>
              <a:t> first case, </a:t>
            </a:r>
            <a:r>
              <a:rPr lang="nl-NL" altLang="nl-NL" dirty="0" err="1" smtClean="0">
                <a:latin typeface="Times" pitchFamily="18" charset="0"/>
              </a:rPr>
              <a:t>the</a:t>
            </a:r>
            <a:r>
              <a:rPr lang="nl-NL" altLang="nl-NL" dirty="0" smtClean="0">
                <a:latin typeface="Times" pitchFamily="18" charset="0"/>
              </a:rPr>
              <a:t> computergame company </a:t>
            </a:r>
            <a:r>
              <a:rPr lang="nl-NL" altLang="nl-NL" dirty="0" err="1" smtClean="0">
                <a:latin typeface="Times" pitchFamily="18" charset="0"/>
              </a:rPr>
              <a:t>just</a:t>
            </a:r>
            <a:r>
              <a:rPr lang="nl-NL" altLang="nl-NL" dirty="0" smtClean="0">
                <a:latin typeface="Times" pitchFamily="18" charset="0"/>
              </a:rPr>
              <a:t> starts </a:t>
            </a:r>
            <a:r>
              <a:rPr lang="nl-NL" altLang="nl-NL" dirty="0" err="1" smtClean="0">
                <a:latin typeface="Times" pitchFamily="18" charset="0"/>
              </a:rPr>
              <a:t>working</a:t>
            </a:r>
            <a:r>
              <a:rPr lang="nl-NL" altLang="nl-NL" dirty="0" smtClean="0">
                <a:latin typeface="Times" pitchFamily="18" charset="0"/>
              </a:rPr>
              <a:t> </a:t>
            </a:r>
            <a:r>
              <a:rPr lang="nl-NL" altLang="nl-NL" dirty="0" err="1" smtClean="0">
                <a:latin typeface="Times" pitchFamily="18" charset="0"/>
              </a:rPr>
              <a:t>directly</a:t>
            </a:r>
            <a:r>
              <a:rPr lang="nl-NL" altLang="nl-NL" dirty="0" smtClean="0">
                <a:latin typeface="Times" pitchFamily="18" charset="0"/>
              </a:rPr>
              <a:t> </a:t>
            </a:r>
            <a:r>
              <a:rPr lang="nl-NL" altLang="nl-NL" dirty="0" err="1" smtClean="0">
                <a:latin typeface="Times" pitchFamily="18" charset="0"/>
              </a:rPr>
              <a:t>after</a:t>
            </a:r>
            <a:r>
              <a:rPr lang="nl-NL" altLang="nl-NL" dirty="0" smtClean="0">
                <a:latin typeface="Times" pitchFamily="18" charset="0"/>
              </a:rPr>
              <a:t> </a:t>
            </a:r>
            <a:r>
              <a:rPr lang="nl-NL" altLang="nl-NL" dirty="0" err="1" smtClean="0">
                <a:latin typeface="Times" pitchFamily="18" charset="0"/>
              </a:rPr>
              <a:t>the</a:t>
            </a:r>
            <a:r>
              <a:rPr lang="nl-NL" altLang="nl-NL" dirty="0" smtClean="0">
                <a:latin typeface="Times" pitchFamily="18" charset="0"/>
              </a:rPr>
              <a:t> </a:t>
            </a:r>
            <a:r>
              <a:rPr lang="nl-NL" altLang="nl-NL" dirty="0" err="1" smtClean="0">
                <a:latin typeface="Times" pitchFamily="18" charset="0"/>
              </a:rPr>
              <a:t>visit</a:t>
            </a:r>
            <a:r>
              <a:rPr lang="nl-NL" altLang="nl-NL" dirty="0" smtClean="0">
                <a:latin typeface="Times" pitchFamily="18" charset="0"/>
              </a:rPr>
              <a:t>. (</a:t>
            </a:r>
            <a:r>
              <a:rPr lang="nl-NL" altLang="nl-NL" dirty="0" err="1" smtClean="0">
                <a:latin typeface="Times" pitchFamily="18" charset="0"/>
              </a:rPr>
              <a:t>probe</a:t>
            </a:r>
            <a:r>
              <a:rPr lang="nl-NL" altLang="nl-NL" dirty="0" smtClean="0">
                <a:latin typeface="Times" pitchFamily="18" charset="0"/>
              </a:rPr>
              <a:t> </a:t>
            </a:r>
            <a:r>
              <a:rPr lang="nl-NL" altLang="nl-NL" dirty="0" err="1" smtClean="0">
                <a:latin typeface="Times" pitchFamily="18" charset="0"/>
              </a:rPr>
              <a:t>and</a:t>
            </a:r>
            <a:r>
              <a:rPr lang="nl-NL" altLang="nl-NL" dirty="0" smtClean="0">
                <a:latin typeface="Times" pitchFamily="18" charset="0"/>
              </a:rPr>
              <a:t> </a:t>
            </a:r>
            <a:r>
              <a:rPr lang="nl-NL" altLang="nl-NL" dirty="0" err="1" smtClean="0">
                <a:latin typeface="Times" pitchFamily="18" charset="0"/>
              </a:rPr>
              <a:t>learn</a:t>
            </a:r>
            <a:r>
              <a:rPr lang="nl-NL" altLang="nl-NL" dirty="0" smtClean="0">
                <a:latin typeface="Times" pitchFamily="18" charset="0"/>
              </a:rPr>
              <a:t> </a:t>
            </a:r>
            <a:r>
              <a:rPr lang="nl-NL" altLang="nl-NL" dirty="0" err="1" smtClean="0">
                <a:latin typeface="Times" pitchFamily="18" charset="0"/>
              </a:rPr>
              <a:t>process</a:t>
            </a:r>
            <a:r>
              <a:rPr lang="nl-NL" altLang="nl-NL" dirty="0" smtClean="0">
                <a:latin typeface="Times" pitchFamily="18" charset="0"/>
              </a:rPr>
              <a:t>). </a:t>
            </a:r>
          </a:p>
          <a:p>
            <a:pPr eaLnBrk="1" hangingPunct="1">
              <a:buFontTx/>
              <a:buChar char="•"/>
            </a:pPr>
            <a:r>
              <a:rPr lang="nl-NL" altLang="nl-NL" dirty="0" smtClean="0">
                <a:latin typeface="Times" pitchFamily="18" charset="0"/>
              </a:rPr>
              <a:t>In </a:t>
            </a:r>
            <a:r>
              <a:rPr lang="nl-NL" altLang="nl-NL" dirty="0" err="1" smtClean="0">
                <a:latin typeface="Times" pitchFamily="18" charset="0"/>
              </a:rPr>
              <a:t>the</a:t>
            </a:r>
            <a:r>
              <a:rPr lang="nl-NL" altLang="nl-NL" dirty="0" smtClean="0">
                <a:latin typeface="Times" pitchFamily="18" charset="0"/>
              </a:rPr>
              <a:t> second case, de belastingdienst does </a:t>
            </a:r>
            <a:r>
              <a:rPr lang="nl-NL" altLang="nl-NL" dirty="0" err="1" smtClean="0">
                <a:latin typeface="Times" pitchFamily="18" charset="0"/>
              </a:rPr>
              <a:t>not</a:t>
            </a:r>
            <a:r>
              <a:rPr lang="nl-NL" altLang="nl-NL" dirty="0" smtClean="0">
                <a:latin typeface="Times" pitchFamily="18" charset="0"/>
              </a:rPr>
              <a:t> </a:t>
            </a:r>
            <a:r>
              <a:rPr lang="nl-NL" altLang="nl-NL" dirty="0" err="1" smtClean="0">
                <a:latin typeface="Times" pitchFamily="18" charset="0"/>
              </a:rPr>
              <a:t>react</a:t>
            </a:r>
            <a:r>
              <a:rPr lang="nl-NL" altLang="nl-NL" dirty="0" smtClean="0">
                <a:latin typeface="Times" pitchFamily="18" charset="0"/>
              </a:rPr>
              <a:t> in </a:t>
            </a:r>
            <a:r>
              <a:rPr lang="nl-NL" altLang="nl-NL" dirty="0" err="1" smtClean="0">
                <a:latin typeface="Times" pitchFamily="18" charset="0"/>
              </a:rPr>
              <a:t>the</a:t>
            </a:r>
            <a:r>
              <a:rPr lang="nl-NL" altLang="nl-NL" dirty="0" smtClean="0">
                <a:latin typeface="Times" pitchFamily="18" charset="0"/>
              </a:rPr>
              <a:t> </a:t>
            </a:r>
            <a:r>
              <a:rPr lang="nl-NL" altLang="nl-NL" dirty="0" err="1" smtClean="0">
                <a:latin typeface="Times" pitchFamily="18" charset="0"/>
              </a:rPr>
              <a:t>discussion</a:t>
            </a:r>
            <a:r>
              <a:rPr lang="nl-NL" altLang="nl-NL" dirty="0" smtClean="0">
                <a:latin typeface="Times" pitchFamily="18" charset="0"/>
              </a:rPr>
              <a:t> or brainstorm </a:t>
            </a:r>
            <a:r>
              <a:rPr lang="nl-NL" altLang="nl-NL" dirty="0" err="1" smtClean="0">
                <a:latin typeface="Times" pitchFamily="18" charset="0"/>
              </a:rPr>
              <a:t>about</a:t>
            </a:r>
            <a:r>
              <a:rPr lang="nl-NL" altLang="nl-NL" dirty="0" smtClean="0">
                <a:latin typeface="Times" pitchFamily="18" charset="0"/>
              </a:rPr>
              <a:t> </a:t>
            </a:r>
            <a:r>
              <a:rPr lang="nl-NL" altLang="nl-NL" dirty="0" err="1" smtClean="0">
                <a:latin typeface="Times" pitchFamily="18" charset="0"/>
              </a:rPr>
              <a:t>possible</a:t>
            </a:r>
            <a:r>
              <a:rPr lang="nl-NL" altLang="nl-NL" dirty="0" smtClean="0">
                <a:latin typeface="Times" pitchFamily="18" charset="0"/>
              </a:rPr>
              <a:t> </a:t>
            </a:r>
            <a:r>
              <a:rPr lang="nl-NL" altLang="nl-NL" dirty="0" err="1" smtClean="0">
                <a:latin typeface="Times" pitchFamily="18" charset="0"/>
              </a:rPr>
              <a:t>innovations</a:t>
            </a:r>
            <a:r>
              <a:rPr lang="nl-NL" altLang="nl-NL" dirty="0" smtClean="0">
                <a:latin typeface="Times" pitchFamily="18" charset="0"/>
              </a:rPr>
              <a:t> </a:t>
            </a:r>
            <a:r>
              <a:rPr lang="nl-NL" altLang="nl-NL" dirty="0" err="1" smtClean="0">
                <a:latin typeface="Times" pitchFamily="18" charset="0"/>
              </a:rPr>
              <a:t>because</a:t>
            </a:r>
            <a:r>
              <a:rPr lang="nl-NL" altLang="nl-NL" dirty="0" smtClean="0">
                <a:latin typeface="Times" pitchFamily="18" charset="0"/>
              </a:rPr>
              <a:t> </a:t>
            </a:r>
            <a:r>
              <a:rPr lang="nl-NL" altLang="nl-NL" dirty="0" err="1" smtClean="0">
                <a:latin typeface="Times" pitchFamily="18" charset="0"/>
              </a:rPr>
              <a:t>they</a:t>
            </a:r>
            <a:r>
              <a:rPr lang="nl-NL" altLang="nl-NL" dirty="0" smtClean="0">
                <a:latin typeface="Times" pitchFamily="18" charset="0"/>
              </a:rPr>
              <a:t> </a:t>
            </a:r>
            <a:r>
              <a:rPr lang="nl-NL" altLang="nl-NL" dirty="0" err="1" smtClean="0">
                <a:latin typeface="Times" pitchFamily="18" charset="0"/>
              </a:rPr>
              <a:t>decide</a:t>
            </a:r>
            <a:r>
              <a:rPr lang="nl-NL" altLang="nl-NL" dirty="0" smtClean="0">
                <a:latin typeface="Times" pitchFamily="18" charset="0"/>
              </a:rPr>
              <a:t> on </a:t>
            </a:r>
            <a:r>
              <a:rPr lang="nl-NL" altLang="nl-NL" dirty="0" err="1" smtClean="0">
                <a:latin typeface="Times" pitchFamily="18" charset="0"/>
              </a:rPr>
              <a:t>innovation</a:t>
            </a:r>
            <a:r>
              <a:rPr lang="nl-NL" altLang="nl-NL" dirty="0" smtClean="0">
                <a:latin typeface="Times" pitchFamily="18" charset="0"/>
              </a:rPr>
              <a:t> </a:t>
            </a:r>
            <a:r>
              <a:rPr lang="nl-NL" altLang="nl-NL" dirty="0" err="1" smtClean="0">
                <a:latin typeface="Times" pitchFamily="18" charset="0"/>
              </a:rPr>
              <a:t>once</a:t>
            </a:r>
            <a:r>
              <a:rPr lang="nl-NL" altLang="nl-NL" dirty="0" smtClean="0">
                <a:latin typeface="Times" pitchFamily="18" charset="0"/>
              </a:rPr>
              <a:t> a </a:t>
            </a:r>
            <a:r>
              <a:rPr lang="nl-NL" altLang="nl-NL" dirty="0" err="1" smtClean="0">
                <a:latin typeface="Times" pitchFamily="18" charset="0"/>
              </a:rPr>
              <a:t>political</a:t>
            </a:r>
            <a:r>
              <a:rPr lang="nl-NL" altLang="nl-NL" dirty="0" smtClean="0">
                <a:latin typeface="Times" pitchFamily="18" charset="0"/>
              </a:rPr>
              <a:t> </a:t>
            </a:r>
            <a:r>
              <a:rPr lang="nl-NL" altLang="nl-NL" dirty="0" err="1" smtClean="0">
                <a:latin typeface="Times" pitchFamily="18" charset="0"/>
              </a:rPr>
              <a:t>decision</a:t>
            </a:r>
            <a:r>
              <a:rPr lang="nl-NL" altLang="nl-NL" dirty="0" smtClean="0">
                <a:latin typeface="Times" pitchFamily="18" charset="0"/>
              </a:rPr>
              <a:t> is made, </a:t>
            </a:r>
            <a:r>
              <a:rPr lang="nl-NL" altLang="nl-NL" dirty="0" err="1" smtClean="0">
                <a:latin typeface="Times" pitchFamily="18" charset="0"/>
              </a:rPr>
              <a:t>not</a:t>
            </a:r>
            <a:r>
              <a:rPr lang="nl-NL" altLang="nl-NL" dirty="0" smtClean="0">
                <a:latin typeface="Times" pitchFamily="18" charset="0"/>
              </a:rPr>
              <a:t> on </a:t>
            </a:r>
            <a:r>
              <a:rPr lang="nl-NL" altLang="nl-NL" dirty="0" err="1" smtClean="0">
                <a:latin typeface="Times" pitchFamily="18" charset="0"/>
              </a:rPr>
              <a:t>the</a:t>
            </a:r>
            <a:r>
              <a:rPr lang="nl-NL" altLang="nl-NL" dirty="0" smtClean="0">
                <a:latin typeface="Times" pitchFamily="18" charset="0"/>
              </a:rPr>
              <a:t> basis of a brainstorm. De belastingdienst has no market.</a:t>
            </a:r>
          </a:p>
          <a:p>
            <a:pPr eaLnBrk="1" hangingPunct="1"/>
            <a:r>
              <a:rPr lang="nl-NL" altLang="nl-NL" b="1" dirty="0" err="1" smtClean="0">
                <a:latin typeface="Times" pitchFamily="18" charset="0"/>
              </a:rPr>
              <a:t>Gamespy</a:t>
            </a:r>
            <a:endParaRPr lang="nl-NL" altLang="nl-NL" b="1" dirty="0">
              <a:latin typeface="Times" pitchFamily="18" charset="0"/>
            </a:endParaRPr>
          </a:p>
          <a:p>
            <a:pPr eaLnBrk="1" hangingPunct="1"/>
            <a:r>
              <a:rPr lang="en-US" altLang="nl-NL" dirty="0" err="1">
                <a:latin typeface="Times" pitchFamily="18" charset="0"/>
              </a:rPr>
              <a:t>GameSpy</a:t>
            </a:r>
            <a:r>
              <a:rPr lang="en-US" altLang="nl-NL" dirty="0">
                <a:latin typeface="Times" pitchFamily="18" charset="0"/>
              </a:rPr>
              <a:t> was an American provider of online multiplayer and matchmaking middleware for video games founded in 1996 by Mark </a:t>
            </a:r>
            <a:r>
              <a:rPr lang="en-US" altLang="nl-NL" dirty="0" err="1">
                <a:latin typeface="Times" pitchFamily="18" charset="0"/>
              </a:rPr>
              <a:t>Surfas</a:t>
            </a:r>
            <a:r>
              <a:rPr lang="en-US" altLang="nl-NL" dirty="0">
                <a:latin typeface="Times" pitchFamily="18" charset="0"/>
              </a:rPr>
              <a:t>.[2] After the release of a multiplayer server browser for the game, </a:t>
            </a:r>
            <a:r>
              <a:rPr lang="en-US" altLang="nl-NL" dirty="0" err="1">
                <a:latin typeface="Times" pitchFamily="18" charset="0"/>
              </a:rPr>
              <a:t>QSpy</a:t>
            </a:r>
            <a:r>
              <a:rPr lang="en-US" altLang="nl-NL" dirty="0">
                <a:latin typeface="Times" pitchFamily="18" charset="0"/>
              </a:rPr>
              <a:t>, </a:t>
            </a:r>
            <a:r>
              <a:rPr lang="en-US" altLang="nl-NL" dirty="0" err="1">
                <a:latin typeface="Times" pitchFamily="18" charset="0"/>
              </a:rPr>
              <a:t>Surfas</a:t>
            </a:r>
            <a:r>
              <a:rPr lang="en-US" altLang="nl-NL" dirty="0">
                <a:latin typeface="Times" pitchFamily="18" charset="0"/>
              </a:rPr>
              <a:t> licensed the software under the </a:t>
            </a:r>
            <a:r>
              <a:rPr lang="en-US" altLang="nl-NL" dirty="0" err="1">
                <a:latin typeface="Times" pitchFamily="18" charset="0"/>
              </a:rPr>
              <a:t>GameSpy</a:t>
            </a:r>
            <a:r>
              <a:rPr lang="en-US" altLang="nl-NL" dirty="0">
                <a:latin typeface="Times" pitchFamily="18" charset="0"/>
              </a:rPr>
              <a:t> brand to other video game publishers through a newly established company, </a:t>
            </a:r>
            <a:r>
              <a:rPr lang="en-US" altLang="nl-NL" dirty="0" err="1">
                <a:latin typeface="Times" pitchFamily="18" charset="0"/>
              </a:rPr>
              <a:t>GameSpy</a:t>
            </a:r>
            <a:r>
              <a:rPr lang="en-US" altLang="nl-NL" dirty="0">
                <a:latin typeface="Times" pitchFamily="18" charset="0"/>
              </a:rPr>
              <a:t> Industries, which also incorporated his Planet Network of video game news and information websites, and GameSpy.com</a:t>
            </a:r>
            <a:r>
              <a:rPr lang="en-US" altLang="nl-NL" dirty="0" smtClean="0">
                <a:latin typeface="Times" pitchFamily="18" charset="0"/>
              </a:rPr>
              <a:t>.</a:t>
            </a:r>
          </a:p>
          <a:p>
            <a:pPr eaLnBrk="1" hangingPunct="1"/>
            <a:r>
              <a:rPr lang="en-US" altLang="nl-NL" dirty="0">
                <a:latin typeface="Times" pitchFamily="18" charset="0"/>
              </a:rPr>
              <a:t>Source: </a:t>
            </a:r>
            <a:r>
              <a:rPr lang="en-US" altLang="nl-NL" dirty="0">
                <a:latin typeface="Times" pitchFamily="18" charset="0"/>
                <a:hlinkClick r:id="rId3"/>
              </a:rPr>
              <a:t>https://</a:t>
            </a:r>
            <a:r>
              <a:rPr lang="en-US" altLang="nl-NL" dirty="0" smtClean="0">
                <a:latin typeface="Times" pitchFamily="18" charset="0"/>
                <a:hlinkClick r:id="rId3"/>
              </a:rPr>
              <a:t>en.wikipedia.org/wiki/GameSpy</a:t>
            </a:r>
            <a:r>
              <a:rPr lang="en-US" altLang="nl-NL" dirty="0" smtClean="0">
                <a:latin typeface="Times" pitchFamily="18" charset="0"/>
              </a:rPr>
              <a:t> </a:t>
            </a:r>
          </a:p>
          <a:p>
            <a:pPr eaLnBrk="1" hangingPunct="1"/>
            <a:endParaRPr lang="nl-NL" altLang="nl-NL" dirty="0" smtClean="0">
              <a:latin typeface="Times" pitchFamily="18" charset="0"/>
            </a:endParaRPr>
          </a:p>
        </p:txBody>
      </p:sp>
    </p:spTree>
    <p:extLst>
      <p:ext uri="{BB962C8B-B14F-4D97-AF65-F5344CB8AC3E}">
        <p14:creationId xmlns:p14="http://schemas.microsoft.com/office/powerpoint/2010/main" val="3855567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defTabSz="918554">
              <a:defRPr sz="2400">
                <a:solidFill>
                  <a:schemeClr val="tx1"/>
                </a:solidFill>
                <a:latin typeface="Tahoma" pitchFamily="34" charset="0"/>
              </a:defRPr>
            </a:lvl1pPr>
            <a:lvl2pPr marL="745032" indent="-286551" defTabSz="918554">
              <a:defRPr sz="2400">
                <a:solidFill>
                  <a:schemeClr val="tx1"/>
                </a:solidFill>
                <a:latin typeface="Tahoma" pitchFamily="34" charset="0"/>
              </a:defRPr>
            </a:lvl2pPr>
            <a:lvl3pPr marL="1146202" indent="-229240" defTabSz="918554">
              <a:defRPr sz="2400">
                <a:solidFill>
                  <a:schemeClr val="tx1"/>
                </a:solidFill>
                <a:latin typeface="Tahoma" pitchFamily="34" charset="0"/>
              </a:defRPr>
            </a:lvl3pPr>
            <a:lvl4pPr marL="1604683" indent="-229240" defTabSz="918554">
              <a:defRPr sz="2400">
                <a:solidFill>
                  <a:schemeClr val="tx1"/>
                </a:solidFill>
                <a:latin typeface="Tahoma" pitchFamily="34" charset="0"/>
              </a:defRPr>
            </a:lvl4pPr>
            <a:lvl5pPr marL="2063164" indent="-229240" defTabSz="918554">
              <a:defRPr sz="2400">
                <a:solidFill>
                  <a:schemeClr val="tx1"/>
                </a:solidFill>
                <a:latin typeface="Tahoma" pitchFamily="34" charset="0"/>
              </a:defRPr>
            </a:lvl5pPr>
            <a:lvl6pPr marL="2521645" indent="-229240" defTabSz="918554" eaLnBrk="0" fontAlgn="base" hangingPunct="0">
              <a:spcBef>
                <a:spcPct val="0"/>
              </a:spcBef>
              <a:spcAft>
                <a:spcPct val="0"/>
              </a:spcAft>
              <a:defRPr sz="2400">
                <a:solidFill>
                  <a:schemeClr val="tx1"/>
                </a:solidFill>
                <a:latin typeface="Tahoma" pitchFamily="34" charset="0"/>
              </a:defRPr>
            </a:lvl6pPr>
            <a:lvl7pPr marL="2980127" indent="-229240" defTabSz="918554" eaLnBrk="0" fontAlgn="base" hangingPunct="0">
              <a:spcBef>
                <a:spcPct val="0"/>
              </a:spcBef>
              <a:spcAft>
                <a:spcPct val="0"/>
              </a:spcAft>
              <a:defRPr sz="2400">
                <a:solidFill>
                  <a:schemeClr val="tx1"/>
                </a:solidFill>
                <a:latin typeface="Tahoma" pitchFamily="34" charset="0"/>
              </a:defRPr>
            </a:lvl7pPr>
            <a:lvl8pPr marL="3438608" indent="-229240" defTabSz="918554" eaLnBrk="0" fontAlgn="base" hangingPunct="0">
              <a:spcBef>
                <a:spcPct val="0"/>
              </a:spcBef>
              <a:spcAft>
                <a:spcPct val="0"/>
              </a:spcAft>
              <a:defRPr sz="2400">
                <a:solidFill>
                  <a:schemeClr val="tx1"/>
                </a:solidFill>
                <a:latin typeface="Tahoma" pitchFamily="34" charset="0"/>
              </a:defRPr>
            </a:lvl8pPr>
            <a:lvl9pPr marL="3897089" indent="-229240" defTabSz="918554" eaLnBrk="0" fontAlgn="base" hangingPunct="0">
              <a:spcBef>
                <a:spcPct val="0"/>
              </a:spcBef>
              <a:spcAft>
                <a:spcPct val="0"/>
              </a:spcAft>
              <a:defRPr sz="2400">
                <a:solidFill>
                  <a:schemeClr val="tx1"/>
                </a:solidFill>
                <a:latin typeface="Tahoma" pitchFamily="34" charset="0"/>
              </a:defRPr>
            </a:lvl9pPr>
          </a:lstStyle>
          <a:p>
            <a:pPr>
              <a:defRPr/>
            </a:pPr>
            <a:fld id="{290B5A65-996D-4994-BB1F-435B6812AC9B}" type="slidenum">
              <a:rPr lang="en-US" altLang="nl-NL" sz="1200">
                <a:solidFill>
                  <a:prstClr val="black"/>
                </a:solidFill>
                <a:latin typeface="Times" pitchFamily="18" charset="0"/>
              </a:rPr>
              <a:pPr>
                <a:defRPr/>
              </a:pPr>
              <a:t>21</a:t>
            </a:fld>
            <a:endParaRPr lang="en-US" altLang="nl-NL" sz="1200">
              <a:solidFill>
                <a:prstClr val="black"/>
              </a:solidFill>
              <a:latin typeface="Times" pitchFamily="18" charset="0"/>
            </a:endParaRPr>
          </a:p>
        </p:txBody>
      </p:sp>
      <p:sp>
        <p:nvSpPr>
          <p:cNvPr id="58371" name="Rectangle 2"/>
          <p:cNvSpPr>
            <a:spLocks noGrp="1" noRot="1" noChangeAspect="1" noChangeArrowheads="1" noTextEdit="1"/>
          </p:cNvSpPr>
          <p:nvPr>
            <p:ph type="sldImg"/>
          </p:nvPr>
        </p:nvSpPr>
        <p:spPr>
          <a:solidFill>
            <a:srgbClr val="FFFFFF"/>
          </a:solidFill>
          <a:ln/>
        </p:spPr>
      </p:sp>
      <p:sp>
        <p:nvSpPr>
          <p:cNvPr id="58372"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l-NL" altLang="nl-NL" dirty="0" err="1" smtClean="0">
                <a:latin typeface="Times" pitchFamily="18" charset="0"/>
              </a:rPr>
              <a:t>What</a:t>
            </a:r>
            <a:r>
              <a:rPr lang="nl-NL" altLang="nl-NL" dirty="0" smtClean="0">
                <a:latin typeface="Times" pitchFamily="18" charset="0"/>
              </a:rPr>
              <a:t> </a:t>
            </a:r>
            <a:r>
              <a:rPr lang="nl-NL" altLang="nl-NL" dirty="0" err="1" smtClean="0">
                <a:latin typeface="Times" pitchFamily="18" charset="0"/>
              </a:rPr>
              <a:t>would</a:t>
            </a:r>
            <a:r>
              <a:rPr lang="nl-NL" altLang="nl-NL" dirty="0" smtClean="0">
                <a:latin typeface="Times" pitchFamily="18" charset="0"/>
              </a:rPr>
              <a:t> have been a </a:t>
            </a:r>
            <a:r>
              <a:rPr lang="nl-NL" altLang="nl-NL" dirty="0" err="1" smtClean="0">
                <a:latin typeface="Times" pitchFamily="18" charset="0"/>
              </a:rPr>
              <a:t>good</a:t>
            </a:r>
            <a:r>
              <a:rPr lang="nl-NL" altLang="nl-NL" dirty="0" smtClean="0">
                <a:latin typeface="Times" pitchFamily="18" charset="0"/>
              </a:rPr>
              <a:t> approach </a:t>
            </a:r>
            <a:r>
              <a:rPr lang="nl-NL" altLang="nl-NL" dirty="0" err="1" smtClean="0">
                <a:latin typeface="Times" pitchFamily="18" charset="0"/>
              </a:rPr>
              <a:t>to</a:t>
            </a:r>
            <a:r>
              <a:rPr lang="nl-NL" altLang="nl-NL" dirty="0" smtClean="0">
                <a:latin typeface="Times" pitchFamily="18" charset="0"/>
              </a:rPr>
              <a:t> handle </a:t>
            </a:r>
            <a:r>
              <a:rPr lang="nl-NL" altLang="nl-NL" dirty="0" err="1" smtClean="0">
                <a:latin typeface="Times" pitchFamily="18" charset="0"/>
              </a:rPr>
              <a:t>the</a:t>
            </a:r>
            <a:r>
              <a:rPr lang="nl-NL" altLang="nl-NL" dirty="0" smtClean="0">
                <a:latin typeface="Times" pitchFamily="18" charset="0"/>
              </a:rPr>
              <a:t> </a:t>
            </a:r>
            <a:r>
              <a:rPr lang="nl-NL" altLang="nl-NL" dirty="0" err="1" smtClean="0">
                <a:latin typeface="Times" pitchFamily="18" charset="0"/>
              </a:rPr>
              <a:t>tax</a:t>
            </a:r>
            <a:r>
              <a:rPr lang="nl-NL" altLang="nl-NL" dirty="0" smtClean="0">
                <a:latin typeface="Times" pitchFamily="18" charset="0"/>
              </a:rPr>
              <a:t> </a:t>
            </a:r>
            <a:r>
              <a:rPr lang="nl-NL" altLang="nl-NL" dirty="0" err="1" smtClean="0">
                <a:latin typeface="Times" pitchFamily="18" charset="0"/>
              </a:rPr>
              <a:t>organization</a:t>
            </a:r>
            <a:r>
              <a:rPr lang="nl-NL" altLang="nl-NL" dirty="0" smtClean="0">
                <a:latin typeface="Times" pitchFamily="18" charset="0"/>
              </a:rPr>
              <a:t> case </a:t>
            </a:r>
            <a:r>
              <a:rPr lang="nl-NL" altLang="nl-NL" dirty="0" err="1" smtClean="0">
                <a:latin typeface="Times" pitchFamily="18" charset="0"/>
              </a:rPr>
              <a:t>properly</a:t>
            </a:r>
            <a:r>
              <a:rPr lang="nl-NL" altLang="nl-NL" dirty="0" smtClean="0">
                <a:latin typeface="Times" pitchFamily="18" charset="0"/>
              </a:rPr>
              <a:t>?</a:t>
            </a:r>
          </a:p>
          <a:p>
            <a:pPr marL="171690" indent="-171690" eaLnBrk="1" hangingPunct="1">
              <a:buFont typeface="Arial" panose="020B0604020202020204" pitchFamily="34" charset="0"/>
              <a:buChar char="•"/>
            </a:pPr>
            <a:r>
              <a:rPr lang="nl-NL" altLang="nl-NL" dirty="0" err="1" smtClean="0">
                <a:latin typeface="Times" pitchFamily="18" charset="0"/>
              </a:rPr>
              <a:t>Ministries</a:t>
            </a:r>
            <a:r>
              <a:rPr lang="nl-NL" altLang="nl-NL" dirty="0" smtClean="0">
                <a:latin typeface="Times" pitchFamily="18" charset="0"/>
              </a:rPr>
              <a:t> </a:t>
            </a:r>
            <a:r>
              <a:rPr lang="nl-NL" altLang="nl-NL" dirty="0" err="1" smtClean="0">
                <a:latin typeface="Times" pitchFamily="18" charset="0"/>
              </a:rPr>
              <a:t>and</a:t>
            </a:r>
            <a:r>
              <a:rPr lang="nl-NL" altLang="nl-NL" dirty="0" smtClean="0">
                <a:latin typeface="Times" pitchFamily="18" charset="0"/>
              </a:rPr>
              <a:t> </a:t>
            </a:r>
            <a:r>
              <a:rPr lang="nl-NL" altLang="nl-NL" dirty="0" err="1" smtClean="0">
                <a:latin typeface="Times" pitchFamily="18" charset="0"/>
              </a:rPr>
              <a:t>their</a:t>
            </a:r>
            <a:r>
              <a:rPr lang="nl-NL" altLang="nl-NL" dirty="0" smtClean="0">
                <a:latin typeface="Times" pitchFamily="18" charset="0"/>
              </a:rPr>
              <a:t> </a:t>
            </a:r>
            <a:r>
              <a:rPr lang="nl-NL" altLang="nl-NL" dirty="0" err="1" smtClean="0">
                <a:latin typeface="Times" pitchFamily="18" charset="0"/>
              </a:rPr>
              <a:t>department</a:t>
            </a:r>
            <a:r>
              <a:rPr lang="nl-NL" altLang="nl-NL" dirty="0" smtClean="0">
                <a:latin typeface="Times" pitchFamily="18" charset="0"/>
              </a:rPr>
              <a:t> </a:t>
            </a:r>
            <a:r>
              <a:rPr lang="nl-NL" altLang="nl-NL" dirty="0" err="1" smtClean="0">
                <a:latin typeface="Times" pitchFamily="18" charset="0"/>
              </a:rPr>
              <a:t>create</a:t>
            </a:r>
            <a:r>
              <a:rPr lang="nl-NL" altLang="nl-NL" dirty="0" smtClean="0">
                <a:latin typeface="Times" pitchFamily="18" charset="0"/>
              </a:rPr>
              <a:t> </a:t>
            </a:r>
            <a:r>
              <a:rPr lang="nl-NL" altLang="nl-NL" dirty="0" err="1" smtClean="0">
                <a:latin typeface="Times" pitchFamily="18" charset="0"/>
              </a:rPr>
              <a:t>proposals</a:t>
            </a:r>
            <a:r>
              <a:rPr lang="nl-NL" altLang="nl-NL" dirty="0" smtClean="0">
                <a:latin typeface="Times" pitchFamily="18" charset="0"/>
              </a:rPr>
              <a:t> </a:t>
            </a:r>
            <a:r>
              <a:rPr lang="nl-NL" altLang="nl-NL" dirty="0" err="1" smtClean="0">
                <a:latin typeface="Times" pitchFamily="18" charset="0"/>
              </a:rPr>
              <a:t>that</a:t>
            </a:r>
            <a:r>
              <a:rPr lang="nl-NL" altLang="nl-NL" dirty="0" smtClean="0">
                <a:latin typeface="Times" pitchFamily="18" charset="0"/>
              </a:rPr>
              <a:t> are </a:t>
            </a:r>
            <a:r>
              <a:rPr lang="nl-NL" altLang="nl-NL" dirty="0" err="1" smtClean="0">
                <a:latin typeface="Times" pitchFamily="18" charset="0"/>
              </a:rPr>
              <a:t>agreed</a:t>
            </a:r>
            <a:r>
              <a:rPr lang="nl-NL" altLang="nl-NL" dirty="0" smtClean="0">
                <a:latin typeface="Times" pitchFamily="18" charset="0"/>
              </a:rPr>
              <a:t> on </a:t>
            </a:r>
            <a:r>
              <a:rPr lang="nl-NL" altLang="nl-NL" dirty="0" err="1" smtClean="0">
                <a:latin typeface="Times" pitchFamily="18" charset="0"/>
              </a:rPr>
              <a:t>by</a:t>
            </a:r>
            <a:r>
              <a:rPr lang="nl-NL" altLang="nl-NL" dirty="0" smtClean="0">
                <a:latin typeface="Times" pitchFamily="18" charset="0"/>
              </a:rPr>
              <a:t> </a:t>
            </a:r>
            <a:r>
              <a:rPr lang="nl-NL" altLang="nl-NL" dirty="0" err="1" smtClean="0">
                <a:latin typeface="Times" pitchFamily="18" charset="0"/>
              </a:rPr>
              <a:t>the</a:t>
            </a:r>
            <a:r>
              <a:rPr lang="nl-NL" altLang="nl-NL" dirty="0" smtClean="0">
                <a:latin typeface="Times" pitchFamily="18" charset="0"/>
              </a:rPr>
              <a:t> </a:t>
            </a:r>
            <a:r>
              <a:rPr lang="nl-NL" altLang="nl-NL" dirty="0" err="1" smtClean="0">
                <a:latin typeface="Times" pitchFamily="18" charset="0"/>
              </a:rPr>
              <a:t>chambers</a:t>
            </a:r>
            <a:r>
              <a:rPr lang="nl-NL" altLang="nl-NL" dirty="0" smtClean="0">
                <a:latin typeface="Times" pitchFamily="18" charset="0"/>
              </a:rPr>
              <a:t>. </a:t>
            </a:r>
            <a:r>
              <a:rPr lang="nl-NL" altLang="nl-NL" dirty="0" err="1" smtClean="0">
                <a:latin typeface="Times" pitchFamily="18" charset="0"/>
              </a:rPr>
              <a:t>So</a:t>
            </a:r>
            <a:r>
              <a:rPr lang="nl-NL" altLang="nl-NL" dirty="0" smtClean="0">
                <a:latin typeface="Times" pitchFamily="18" charset="0"/>
              </a:rPr>
              <a:t>, a major change </a:t>
            </a:r>
            <a:r>
              <a:rPr lang="nl-NL" altLang="nl-NL" dirty="0" err="1" smtClean="0">
                <a:latin typeface="Times" pitchFamily="18" charset="0"/>
              </a:rPr>
              <a:t>requires</a:t>
            </a:r>
            <a:r>
              <a:rPr lang="nl-NL" altLang="nl-NL" dirty="0" smtClean="0">
                <a:latin typeface="Times" pitchFamily="18" charset="0"/>
              </a:rPr>
              <a:t> a </a:t>
            </a:r>
            <a:r>
              <a:rPr lang="nl-NL" altLang="nl-NL" dirty="0" err="1" smtClean="0">
                <a:latin typeface="Times" pitchFamily="18" charset="0"/>
              </a:rPr>
              <a:t>political</a:t>
            </a:r>
            <a:r>
              <a:rPr lang="nl-NL" altLang="nl-NL" dirty="0" smtClean="0">
                <a:latin typeface="Times" pitchFamily="18" charset="0"/>
              </a:rPr>
              <a:t> </a:t>
            </a:r>
            <a:r>
              <a:rPr lang="nl-NL" altLang="nl-NL" dirty="0" err="1" smtClean="0">
                <a:latin typeface="Times" pitchFamily="18" charset="0"/>
              </a:rPr>
              <a:t>decision</a:t>
            </a:r>
            <a:r>
              <a:rPr lang="nl-NL" altLang="nl-NL" dirty="0" smtClean="0">
                <a:latin typeface="Times" pitchFamily="18" charset="0"/>
              </a:rPr>
              <a:t>. The </a:t>
            </a:r>
            <a:r>
              <a:rPr lang="nl-NL" altLang="nl-NL" dirty="0" err="1" smtClean="0">
                <a:latin typeface="Times" pitchFamily="18" charset="0"/>
              </a:rPr>
              <a:t>tax</a:t>
            </a:r>
            <a:r>
              <a:rPr lang="nl-NL" altLang="nl-NL" dirty="0" smtClean="0">
                <a:latin typeface="Times" pitchFamily="18" charset="0"/>
              </a:rPr>
              <a:t> </a:t>
            </a:r>
            <a:r>
              <a:rPr lang="nl-NL" altLang="nl-NL" dirty="0" err="1" smtClean="0">
                <a:latin typeface="Times" pitchFamily="18" charset="0"/>
              </a:rPr>
              <a:t>organization</a:t>
            </a:r>
            <a:r>
              <a:rPr lang="nl-NL" altLang="nl-NL" dirty="0" smtClean="0">
                <a:latin typeface="Times" pitchFamily="18" charset="0"/>
              </a:rPr>
              <a:t> is </a:t>
            </a:r>
            <a:r>
              <a:rPr lang="nl-NL" altLang="nl-NL" dirty="0" err="1" smtClean="0">
                <a:latin typeface="Times" pitchFamily="18" charset="0"/>
              </a:rPr>
              <a:t>unable</a:t>
            </a:r>
            <a:r>
              <a:rPr lang="nl-NL" altLang="nl-NL" dirty="0" smtClean="0">
                <a:latin typeface="Times" pitchFamily="18" charset="0"/>
              </a:rPr>
              <a:t> </a:t>
            </a:r>
            <a:r>
              <a:rPr lang="nl-NL" altLang="nl-NL" dirty="0" err="1" smtClean="0">
                <a:latin typeface="Times" pitchFamily="18" charset="0"/>
              </a:rPr>
              <a:t>to</a:t>
            </a:r>
            <a:r>
              <a:rPr lang="nl-NL" altLang="nl-NL" dirty="0" smtClean="0">
                <a:latin typeface="Times" pitchFamily="18" charset="0"/>
              </a:rPr>
              <a:t> do </a:t>
            </a:r>
            <a:r>
              <a:rPr lang="nl-NL" altLang="nl-NL" dirty="0" err="1" smtClean="0">
                <a:latin typeface="Times" pitchFamily="18" charset="0"/>
              </a:rPr>
              <a:t>this</a:t>
            </a:r>
            <a:r>
              <a:rPr lang="nl-NL" altLang="nl-NL" dirty="0" smtClean="0">
                <a:latin typeface="Times" pitchFamily="18" charset="0"/>
              </a:rPr>
              <a:t>, without a </a:t>
            </a:r>
            <a:r>
              <a:rPr lang="nl-NL" altLang="nl-NL" dirty="0" err="1" smtClean="0">
                <a:latin typeface="Times" pitchFamily="18" charset="0"/>
              </a:rPr>
              <a:t>political</a:t>
            </a:r>
            <a:r>
              <a:rPr lang="nl-NL" altLang="nl-NL" dirty="0" smtClean="0">
                <a:latin typeface="Times" pitchFamily="18" charset="0"/>
              </a:rPr>
              <a:t> </a:t>
            </a:r>
            <a:r>
              <a:rPr lang="nl-NL" altLang="nl-NL" dirty="0" err="1" smtClean="0">
                <a:latin typeface="Times" pitchFamily="18" charset="0"/>
              </a:rPr>
              <a:t>decision</a:t>
            </a:r>
            <a:r>
              <a:rPr lang="nl-NL" altLang="nl-NL" dirty="0" smtClean="0">
                <a:latin typeface="Times" pitchFamily="18" charset="0"/>
              </a:rPr>
              <a:t>. The </a:t>
            </a:r>
            <a:r>
              <a:rPr lang="nl-NL" altLang="nl-NL" dirty="0" err="1" smtClean="0">
                <a:latin typeface="Times" pitchFamily="18" charset="0"/>
              </a:rPr>
              <a:t>taxorganization</a:t>
            </a:r>
            <a:r>
              <a:rPr lang="nl-NL" altLang="nl-NL" dirty="0" smtClean="0">
                <a:latin typeface="Times" pitchFamily="18" charset="0"/>
              </a:rPr>
              <a:t> </a:t>
            </a:r>
            <a:r>
              <a:rPr lang="nl-NL" altLang="nl-NL" dirty="0" err="1" smtClean="0">
                <a:latin typeface="Times" pitchFamily="18" charset="0"/>
              </a:rPr>
              <a:t>implements</a:t>
            </a:r>
            <a:r>
              <a:rPr lang="nl-NL" altLang="nl-NL" dirty="0" smtClean="0">
                <a:latin typeface="Times" pitchFamily="18" charset="0"/>
              </a:rPr>
              <a:t> </a:t>
            </a:r>
            <a:r>
              <a:rPr lang="nl-NL" altLang="nl-NL" dirty="0" err="1" smtClean="0">
                <a:latin typeface="Times" pitchFamily="18" charset="0"/>
              </a:rPr>
              <a:t>what</a:t>
            </a:r>
            <a:r>
              <a:rPr lang="nl-NL" altLang="nl-NL" dirty="0" smtClean="0">
                <a:latin typeface="Times" pitchFamily="18" charset="0"/>
              </a:rPr>
              <a:t> is </a:t>
            </a:r>
            <a:r>
              <a:rPr lang="nl-NL" altLang="nl-NL" dirty="0" err="1" smtClean="0">
                <a:latin typeface="Times" pitchFamily="18" charset="0"/>
              </a:rPr>
              <a:t>decided</a:t>
            </a:r>
            <a:r>
              <a:rPr lang="nl-NL" altLang="nl-NL" dirty="0" smtClean="0">
                <a:latin typeface="Times" pitchFamily="18" charset="0"/>
              </a:rPr>
              <a:t> (uitvoeringsorganisatie).</a:t>
            </a:r>
          </a:p>
          <a:p>
            <a:pPr marL="171690" indent="-171690" eaLnBrk="1" hangingPunct="1">
              <a:buFont typeface="Arial" panose="020B0604020202020204" pitchFamily="34" charset="0"/>
              <a:buChar char="•"/>
            </a:pPr>
            <a:r>
              <a:rPr lang="nl-NL" altLang="nl-NL" dirty="0" err="1" smtClean="0">
                <a:latin typeface="Times" pitchFamily="18" charset="0"/>
              </a:rPr>
              <a:t>So</a:t>
            </a:r>
            <a:r>
              <a:rPr lang="nl-NL" altLang="nl-NL" dirty="0" smtClean="0">
                <a:latin typeface="Times" pitchFamily="18" charset="0"/>
              </a:rPr>
              <a:t>, </a:t>
            </a:r>
            <a:r>
              <a:rPr lang="nl-NL" altLang="nl-NL" dirty="0" err="1" smtClean="0">
                <a:latin typeface="Times" pitchFamily="18" charset="0"/>
              </a:rPr>
              <a:t>the</a:t>
            </a:r>
            <a:r>
              <a:rPr lang="nl-NL" altLang="nl-NL" dirty="0" smtClean="0">
                <a:latin typeface="Times" pitchFamily="18" charset="0"/>
              </a:rPr>
              <a:t> </a:t>
            </a:r>
            <a:r>
              <a:rPr lang="nl-NL" altLang="nl-NL" dirty="0" err="1" smtClean="0">
                <a:latin typeface="Times" pitchFamily="18" charset="0"/>
              </a:rPr>
              <a:t>ideas</a:t>
            </a:r>
            <a:r>
              <a:rPr lang="nl-NL" altLang="nl-NL" dirty="0" smtClean="0">
                <a:latin typeface="Times" pitchFamily="18" charset="0"/>
              </a:rPr>
              <a:t> </a:t>
            </a:r>
            <a:r>
              <a:rPr lang="nl-NL" altLang="nl-NL" dirty="0" err="1" smtClean="0">
                <a:latin typeface="Times" pitchFamily="18" charset="0"/>
              </a:rPr>
              <a:t>should</a:t>
            </a:r>
            <a:r>
              <a:rPr lang="nl-NL" altLang="nl-NL" dirty="0" smtClean="0">
                <a:latin typeface="Times" pitchFamily="18" charset="0"/>
              </a:rPr>
              <a:t> have been </a:t>
            </a:r>
            <a:r>
              <a:rPr lang="nl-NL" altLang="nl-NL" dirty="0" err="1" smtClean="0">
                <a:latin typeface="Times" pitchFamily="18" charset="0"/>
              </a:rPr>
              <a:t>presented</a:t>
            </a:r>
            <a:r>
              <a:rPr lang="nl-NL" altLang="nl-NL" dirty="0" smtClean="0">
                <a:latin typeface="Times" pitchFamily="18" charset="0"/>
              </a:rPr>
              <a:t> </a:t>
            </a:r>
            <a:r>
              <a:rPr lang="nl-NL" altLang="nl-NL" dirty="0" err="1" smtClean="0">
                <a:latin typeface="Times" pitchFamily="18" charset="0"/>
              </a:rPr>
              <a:t>to</a:t>
            </a:r>
            <a:r>
              <a:rPr lang="nl-NL" altLang="nl-NL" dirty="0" smtClean="0">
                <a:latin typeface="Times" pitchFamily="18" charset="0"/>
              </a:rPr>
              <a:t> policy </a:t>
            </a:r>
            <a:r>
              <a:rPr lang="nl-NL" altLang="nl-NL" dirty="0" err="1" smtClean="0">
                <a:latin typeface="Times" pitchFamily="18" charset="0"/>
              </a:rPr>
              <a:t>advisors</a:t>
            </a:r>
            <a:r>
              <a:rPr lang="nl-NL" altLang="nl-NL" dirty="0" smtClean="0">
                <a:latin typeface="Times" pitchFamily="18" charset="0"/>
              </a:rPr>
              <a:t> of </a:t>
            </a:r>
            <a:r>
              <a:rPr lang="nl-NL" altLang="nl-NL" dirty="0" err="1" smtClean="0">
                <a:latin typeface="Times" pitchFamily="18" charset="0"/>
              </a:rPr>
              <a:t>the</a:t>
            </a:r>
            <a:r>
              <a:rPr lang="nl-NL" altLang="nl-NL" dirty="0" smtClean="0">
                <a:latin typeface="Times" pitchFamily="18" charset="0"/>
              </a:rPr>
              <a:t> </a:t>
            </a:r>
            <a:r>
              <a:rPr lang="nl-NL" altLang="nl-NL" dirty="0" err="1" smtClean="0">
                <a:latin typeface="Times" pitchFamily="18" charset="0"/>
              </a:rPr>
              <a:t>ministry</a:t>
            </a:r>
            <a:r>
              <a:rPr lang="nl-NL" altLang="nl-NL" smtClean="0">
                <a:latin typeface="Times" pitchFamily="18" charset="0"/>
              </a:rPr>
              <a:t>.</a:t>
            </a:r>
            <a:endParaRPr lang="nl-NL" altLang="nl-NL" dirty="0" smtClean="0">
              <a:latin typeface="Times" pitchFamily="18" charset="0"/>
            </a:endParaRPr>
          </a:p>
        </p:txBody>
      </p:sp>
    </p:spTree>
    <p:extLst>
      <p:ext uri="{BB962C8B-B14F-4D97-AF65-F5344CB8AC3E}">
        <p14:creationId xmlns:p14="http://schemas.microsoft.com/office/powerpoint/2010/main" val="998273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defTabSz="918554">
              <a:defRPr sz="2400">
                <a:solidFill>
                  <a:schemeClr val="tx1"/>
                </a:solidFill>
                <a:latin typeface="Tahoma" pitchFamily="34" charset="0"/>
              </a:defRPr>
            </a:lvl1pPr>
            <a:lvl2pPr marL="745032" indent="-286551" defTabSz="918554">
              <a:defRPr sz="2400">
                <a:solidFill>
                  <a:schemeClr val="tx1"/>
                </a:solidFill>
                <a:latin typeface="Tahoma" pitchFamily="34" charset="0"/>
              </a:defRPr>
            </a:lvl2pPr>
            <a:lvl3pPr marL="1146202" indent="-229240" defTabSz="918554">
              <a:defRPr sz="2400">
                <a:solidFill>
                  <a:schemeClr val="tx1"/>
                </a:solidFill>
                <a:latin typeface="Tahoma" pitchFamily="34" charset="0"/>
              </a:defRPr>
            </a:lvl3pPr>
            <a:lvl4pPr marL="1604683" indent="-229240" defTabSz="918554">
              <a:defRPr sz="2400">
                <a:solidFill>
                  <a:schemeClr val="tx1"/>
                </a:solidFill>
                <a:latin typeface="Tahoma" pitchFamily="34" charset="0"/>
              </a:defRPr>
            </a:lvl4pPr>
            <a:lvl5pPr marL="2063164" indent="-229240" defTabSz="918554">
              <a:defRPr sz="2400">
                <a:solidFill>
                  <a:schemeClr val="tx1"/>
                </a:solidFill>
                <a:latin typeface="Tahoma" pitchFamily="34" charset="0"/>
              </a:defRPr>
            </a:lvl5pPr>
            <a:lvl6pPr marL="2521645" indent="-229240" defTabSz="918554" eaLnBrk="0" fontAlgn="base" hangingPunct="0">
              <a:spcBef>
                <a:spcPct val="0"/>
              </a:spcBef>
              <a:spcAft>
                <a:spcPct val="0"/>
              </a:spcAft>
              <a:defRPr sz="2400">
                <a:solidFill>
                  <a:schemeClr val="tx1"/>
                </a:solidFill>
                <a:latin typeface="Tahoma" pitchFamily="34" charset="0"/>
              </a:defRPr>
            </a:lvl6pPr>
            <a:lvl7pPr marL="2980127" indent="-229240" defTabSz="918554" eaLnBrk="0" fontAlgn="base" hangingPunct="0">
              <a:spcBef>
                <a:spcPct val="0"/>
              </a:spcBef>
              <a:spcAft>
                <a:spcPct val="0"/>
              </a:spcAft>
              <a:defRPr sz="2400">
                <a:solidFill>
                  <a:schemeClr val="tx1"/>
                </a:solidFill>
                <a:latin typeface="Tahoma" pitchFamily="34" charset="0"/>
              </a:defRPr>
            </a:lvl7pPr>
            <a:lvl8pPr marL="3438608" indent="-229240" defTabSz="918554" eaLnBrk="0" fontAlgn="base" hangingPunct="0">
              <a:spcBef>
                <a:spcPct val="0"/>
              </a:spcBef>
              <a:spcAft>
                <a:spcPct val="0"/>
              </a:spcAft>
              <a:defRPr sz="2400">
                <a:solidFill>
                  <a:schemeClr val="tx1"/>
                </a:solidFill>
                <a:latin typeface="Tahoma" pitchFamily="34" charset="0"/>
              </a:defRPr>
            </a:lvl8pPr>
            <a:lvl9pPr marL="3897089" indent="-229240" defTabSz="918554" eaLnBrk="0" fontAlgn="base" hangingPunct="0">
              <a:spcBef>
                <a:spcPct val="0"/>
              </a:spcBef>
              <a:spcAft>
                <a:spcPct val="0"/>
              </a:spcAft>
              <a:defRPr sz="2400">
                <a:solidFill>
                  <a:schemeClr val="tx1"/>
                </a:solidFill>
                <a:latin typeface="Tahoma" pitchFamily="34" charset="0"/>
              </a:defRPr>
            </a:lvl9pPr>
          </a:lstStyle>
          <a:p>
            <a:pPr>
              <a:defRPr/>
            </a:pPr>
            <a:fld id="{4FF9CCB9-8C8F-443E-ABD3-498BE1B73F3B}" type="slidenum">
              <a:rPr lang="en-US" altLang="nl-NL" sz="1200">
                <a:solidFill>
                  <a:prstClr val="black"/>
                </a:solidFill>
                <a:latin typeface="Times" pitchFamily="18" charset="0"/>
              </a:rPr>
              <a:pPr>
                <a:defRPr/>
              </a:pPr>
              <a:t>22</a:t>
            </a:fld>
            <a:endParaRPr lang="en-US" altLang="nl-NL" sz="1200">
              <a:solidFill>
                <a:prstClr val="black"/>
              </a:solidFill>
              <a:latin typeface="Times" pitchFamily="18" charset="0"/>
            </a:endParaRPr>
          </a:p>
        </p:txBody>
      </p:sp>
      <p:sp>
        <p:nvSpPr>
          <p:cNvPr id="59395" name="Rectangle 2"/>
          <p:cNvSpPr>
            <a:spLocks noGrp="1" noRot="1" noChangeAspect="1" noChangeArrowheads="1" noTextEdit="1"/>
          </p:cNvSpPr>
          <p:nvPr>
            <p:ph type="sldImg"/>
          </p:nvPr>
        </p:nvSpPr>
        <p:spPr>
          <a:solidFill>
            <a:srgbClr val="FFFFFF"/>
          </a:solidFill>
          <a:ln/>
        </p:spPr>
      </p:sp>
      <p:sp>
        <p:nvSpPr>
          <p:cNvPr id="5939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l-NL" altLang="nl-NL" b="1" smtClean="0">
                <a:latin typeface="Times" pitchFamily="18" charset="0"/>
              </a:rPr>
              <a:t>Comments</a:t>
            </a:r>
          </a:p>
          <a:p>
            <a:pPr eaLnBrk="1" hangingPunct="1"/>
            <a:r>
              <a:rPr lang="nl-NL" altLang="nl-NL" smtClean="0">
                <a:latin typeface="Times" pitchFamily="18" charset="0"/>
              </a:rPr>
              <a:t>Show procedures and schemes and carefully indicate how the work proceeds</a:t>
            </a:r>
          </a:p>
        </p:txBody>
      </p:sp>
    </p:spTree>
    <p:extLst>
      <p:ext uri="{BB962C8B-B14F-4D97-AF65-F5344CB8AC3E}">
        <p14:creationId xmlns:p14="http://schemas.microsoft.com/office/powerpoint/2010/main" val="2525404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defTabSz="918554">
              <a:defRPr sz="2400">
                <a:solidFill>
                  <a:schemeClr val="tx1"/>
                </a:solidFill>
                <a:latin typeface="Tahoma" pitchFamily="34" charset="0"/>
              </a:defRPr>
            </a:lvl1pPr>
            <a:lvl2pPr marL="745032" indent="-286551" defTabSz="918554">
              <a:defRPr sz="2400">
                <a:solidFill>
                  <a:schemeClr val="tx1"/>
                </a:solidFill>
                <a:latin typeface="Tahoma" pitchFamily="34" charset="0"/>
              </a:defRPr>
            </a:lvl2pPr>
            <a:lvl3pPr marL="1146202" indent="-229240" defTabSz="918554">
              <a:defRPr sz="2400">
                <a:solidFill>
                  <a:schemeClr val="tx1"/>
                </a:solidFill>
                <a:latin typeface="Tahoma" pitchFamily="34" charset="0"/>
              </a:defRPr>
            </a:lvl3pPr>
            <a:lvl4pPr marL="1604683" indent="-229240" defTabSz="918554">
              <a:defRPr sz="2400">
                <a:solidFill>
                  <a:schemeClr val="tx1"/>
                </a:solidFill>
                <a:latin typeface="Tahoma" pitchFamily="34" charset="0"/>
              </a:defRPr>
            </a:lvl4pPr>
            <a:lvl5pPr marL="2063164" indent="-229240" defTabSz="918554">
              <a:defRPr sz="2400">
                <a:solidFill>
                  <a:schemeClr val="tx1"/>
                </a:solidFill>
                <a:latin typeface="Tahoma" pitchFamily="34" charset="0"/>
              </a:defRPr>
            </a:lvl5pPr>
            <a:lvl6pPr marL="2521645" indent="-229240" defTabSz="918554" eaLnBrk="0" fontAlgn="base" hangingPunct="0">
              <a:spcBef>
                <a:spcPct val="0"/>
              </a:spcBef>
              <a:spcAft>
                <a:spcPct val="0"/>
              </a:spcAft>
              <a:defRPr sz="2400">
                <a:solidFill>
                  <a:schemeClr val="tx1"/>
                </a:solidFill>
                <a:latin typeface="Tahoma" pitchFamily="34" charset="0"/>
              </a:defRPr>
            </a:lvl6pPr>
            <a:lvl7pPr marL="2980127" indent="-229240" defTabSz="918554" eaLnBrk="0" fontAlgn="base" hangingPunct="0">
              <a:spcBef>
                <a:spcPct val="0"/>
              </a:spcBef>
              <a:spcAft>
                <a:spcPct val="0"/>
              </a:spcAft>
              <a:defRPr sz="2400">
                <a:solidFill>
                  <a:schemeClr val="tx1"/>
                </a:solidFill>
                <a:latin typeface="Tahoma" pitchFamily="34" charset="0"/>
              </a:defRPr>
            </a:lvl7pPr>
            <a:lvl8pPr marL="3438608" indent="-229240" defTabSz="918554" eaLnBrk="0" fontAlgn="base" hangingPunct="0">
              <a:spcBef>
                <a:spcPct val="0"/>
              </a:spcBef>
              <a:spcAft>
                <a:spcPct val="0"/>
              </a:spcAft>
              <a:defRPr sz="2400">
                <a:solidFill>
                  <a:schemeClr val="tx1"/>
                </a:solidFill>
                <a:latin typeface="Tahoma" pitchFamily="34" charset="0"/>
              </a:defRPr>
            </a:lvl8pPr>
            <a:lvl9pPr marL="3897089" indent="-229240" defTabSz="918554" eaLnBrk="0" fontAlgn="base" hangingPunct="0">
              <a:spcBef>
                <a:spcPct val="0"/>
              </a:spcBef>
              <a:spcAft>
                <a:spcPct val="0"/>
              </a:spcAft>
              <a:defRPr sz="2400">
                <a:solidFill>
                  <a:schemeClr val="tx1"/>
                </a:solidFill>
                <a:latin typeface="Tahoma" pitchFamily="34" charset="0"/>
              </a:defRPr>
            </a:lvl9pPr>
          </a:lstStyle>
          <a:p>
            <a:pPr>
              <a:defRPr/>
            </a:pPr>
            <a:fld id="{CB22F30B-6E7C-4EB6-A679-B73F2D25CA39}" type="slidenum">
              <a:rPr lang="en-US" altLang="nl-NL" sz="1200">
                <a:solidFill>
                  <a:prstClr val="black"/>
                </a:solidFill>
                <a:latin typeface="Times" pitchFamily="18" charset="0"/>
              </a:rPr>
              <a:pPr>
                <a:defRPr/>
              </a:pPr>
              <a:t>23</a:t>
            </a:fld>
            <a:endParaRPr lang="en-US" altLang="nl-NL" sz="1200">
              <a:solidFill>
                <a:prstClr val="black"/>
              </a:solidFill>
              <a:latin typeface="Times" pitchFamily="18" charset="0"/>
            </a:endParaRPr>
          </a:p>
        </p:txBody>
      </p:sp>
      <p:sp>
        <p:nvSpPr>
          <p:cNvPr id="60419" name="Rectangle 2"/>
          <p:cNvSpPr>
            <a:spLocks noGrp="1" noRot="1" noChangeAspect="1" noChangeArrowheads="1" noTextEdit="1"/>
          </p:cNvSpPr>
          <p:nvPr>
            <p:ph type="sldImg"/>
          </p:nvPr>
        </p:nvSpPr>
        <p:spPr>
          <a:solidFill>
            <a:srgbClr val="FFFFFF"/>
          </a:solidFill>
          <a:ln/>
        </p:spPr>
      </p:sp>
      <p:sp>
        <p:nvSpPr>
          <p:cNvPr id="60420"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nl-NL" altLang="nl-NL" smtClean="0">
              <a:latin typeface="Times" pitchFamily="18" charset="0"/>
            </a:endParaRPr>
          </a:p>
        </p:txBody>
      </p:sp>
    </p:spTree>
    <p:extLst>
      <p:ext uri="{BB962C8B-B14F-4D97-AF65-F5344CB8AC3E}">
        <p14:creationId xmlns:p14="http://schemas.microsoft.com/office/powerpoint/2010/main" val="3233411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pPr>
              <a:defRPr/>
            </a:pPr>
            <a:fld id="{D4F7CB4C-1931-42A5-9349-AC2FB4B29079}" type="slidenum">
              <a:rPr lang="en-US" altLang="nl-NL" sz="1200">
                <a:solidFill>
                  <a:srgbClr val="000000"/>
                </a:solidFill>
                <a:latin typeface="Times" pitchFamily="18" charset="0"/>
              </a:rPr>
              <a:pPr>
                <a:defRPr/>
              </a:pPr>
              <a:t>24</a:t>
            </a:fld>
            <a:endParaRPr lang="en-US" altLang="nl-NL" sz="1200">
              <a:solidFill>
                <a:srgbClr val="000000"/>
              </a:solidFill>
              <a:latin typeface="Times" pitchFamily="18"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pPr eaLnBrk="1" hangingPunct="1"/>
            <a:endParaRPr lang="nl-NL" altLang="nl-NL" smtClean="0">
              <a:latin typeface="Times" pitchFamily="18" charset="0"/>
            </a:endParaRPr>
          </a:p>
        </p:txBody>
      </p:sp>
    </p:spTree>
    <p:extLst>
      <p:ext uri="{BB962C8B-B14F-4D97-AF65-F5344CB8AC3E}">
        <p14:creationId xmlns:p14="http://schemas.microsoft.com/office/powerpoint/2010/main" val="455285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defTabSz="915988">
              <a:defRPr sz="2400">
                <a:solidFill>
                  <a:schemeClr val="tx1"/>
                </a:solidFill>
                <a:latin typeface="Tahoma" panose="020B0604030504040204" pitchFamily="34" charset="0"/>
              </a:defRPr>
            </a:lvl1pPr>
            <a:lvl2pPr marL="742950" indent="-285750" defTabSz="915988">
              <a:defRPr sz="2400">
                <a:solidFill>
                  <a:schemeClr val="tx1"/>
                </a:solidFill>
                <a:latin typeface="Tahoma" panose="020B0604030504040204" pitchFamily="34" charset="0"/>
              </a:defRPr>
            </a:lvl2pPr>
            <a:lvl3pPr marL="1144588" indent="-228600" defTabSz="915988">
              <a:defRPr sz="2400">
                <a:solidFill>
                  <a:schemeClr val="tx1"/>
                </a:solidFill>
                <a:latin typeface="Tahoma" panose="020B0604030504040204" pitchFamily="34" charset="0"/>
              </a:defRPr>
            </a:lvl3pPr>
            <a:lvl4pPr marL="1601788" indent="-228600" defTabSz="915988">
              <a:defRPr sz="2400">
                <a:solidFill>
                  <a:schemeClr val="tx1"/>
                </a:solidFill>
                <a:latin typeface="Tahoma" panose="020B0604030504040204" pitchFamily="34" charset="0"/>
              </a:defRPr>
            </a:lvl4pPr>
            <a:lvl5pPr marL="2058988" indent="-228600" defTabSz="915988">
              <a:defRPr sz="2400">
                <a:solidFill>
                  <a:schemeClr val="tx1"/>
                </a:solidFill>
                <a:latin typeface="Tahoma" panose="020B0604030504040204" pitchFamily="34" charset="0"/>
              </a:defRPr>
            </a:lvl5pPr>
            <a:lvl6pPr marL="2516188" indent="-228600" defTabSz="915988" eaLnBrk="0" fontAlgn="base" hangingPunct="0">
              <a:spcBef>
                <a:spcPct val="0"/>
              </a:spcBef>
              <a:spcAft>
                <a:spcPct val="0"/>
              </a:spcAft>
              <a:defRPr sz="2400">
                <a:solidFill>
                  <a:schemeClr val="tx1"/>
                </a:solidFill>
                <a:latin typeface="Tahoma" panose="020B0604030504040204" pitchFamily="34" charset="0"/>
              </a:defRPr>
            </a:lvl6pPr>
            <a:lvl7pPr marL="2973388" indent="-228600" defTabSz="915988" eaLnBrk="0" fontAlgn="base" hangingPunct="0">
              <a:spcBef>
                <a:spcPct val="0"/>
              </a:spcBef>
              <a:spcAft>
                <a:spcPct val="0"/>
              </a:spcAft>
              <a:defRPr sz="2400">
                <a:solidFill>
                  <a:schemeClr val="tx1"/>
                </a:solidFill>
                <a:latin typeface="Tahoma" panose="020B0604030504040204" pitchFamily="34" charset="0"/>
              </a:defRPr>
            </a:lvl7pPr>
            <a:lvl8pPr marL="3430588" indent="-228600" defTabSz="915988" eaLnBrk="0" fontAlgn="base" hangingPunct="0">
              <a:spcBef>
                <a:spcPct val="0"/>
              </a:spcBef>
              <a:spcAft>
                <a:spcPct val="0"/>
              </a:spcAft>
              <a:defRPr sz="2400">
                <a:solidFill>
                  <a:schemeClr val="tx1"/>
                </a:solidFill>
                <a:latin typeface="Tahoma" panose="020B0604030504040204" pitchFamily="34" charset="0"/>
              </a:defRPr>
            </a:lvl8pPr>
            <a:lvl9pPr marL="3887788" indent="-228600" defTabSz="915988"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15988" rtl="0" eaLnBrk="0" fontAlgn="base" latinLnBrk="0" hangingPunct="0">
              <a:lnSpc>
                <a:spcPct val="100000"/>
              </a:lnSpc>
              <a:spcBef>
                <a:spcPct val="0"/>
              </a:spcBef>
              <a:spcAft>
                <a:spcPct val="0"/>
              </a:spcAft>
              <a:buClrTx/>
              <a:buSzTx/>
              <a:buFontTx/>
              <a:buNone/>
              <a:tabLst/>
              <a:defRPr/>
            </a:pPr>
            <a:fld id="{DFAB3B08-E685-420A-AD60-B31940322AF8}" type="slidenum">
              <a:rPr kumimoji="0" lang="en-US" altLang="nl-NL"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5988" rtl="0" eaLnBrk="0" fontAlgn="base" latinLnBrk="0" hangingPunct="0">
                <a:lnSpc>
                  <a:spcPct val="100000"/>
                </a:lnSpc>
                <a:spcBef>
                  <a:spcPct val="0"/>
                </a:spcBef>
                <a:spcAft>
                  <a:spcPct val="0"/>
                </a:spcAft>
                <a:buClrTx/>
                <a:buSzTx/>
                <a:buFontTx/>
                <a:buNone/>
                <a:tabLst/>
                <a:defRPr/>
              </a:pPr>
              <a:t>25</a:t>
            </a:fld>
            <a:endParaRPr kumimoji="0" lang="en-US" altLang="nl-NL"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xfrm>
            <a:off x="908050" y="4722813"/>
            <a:ext cx="5745163" cy="4827587"/>
          </a:xfrm>
          <a:noFill/>
        </p:spPr>
        <p:txBody>
          <a:bodyPr/>
          <a:lstStyle/>
          <a:p>
            <a:pPr eaLnBrk="1" hangingPunct="1"/>
            <a:endParaRPr lang="nl-NL" altLang="nl-NL" sz="1000" b="1" smtClean="0">
              <a:latin typeface="Times" panose="02020603050405020304" pitchFamily="18" charset="0"/>
            </a:endParaRPr>
          </a:p>
        </p:txBody>
      </p:sp>
    </p:spTree>
    <p:extLst>
      <p:ext uri="{BB962C8B-B14F-4D97-AF65-F5344CB8AC3E}">
        <p14:creationId xmlns:p14="http://schemas.microsoft.com/office/powerpoint/2010/main" val="3382232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defTabSz="931577">
              <a:defRPr sz="2400">
                <a:solidFill>
                  <a:schemeClr val="tx1"/>
                </a:solidFill>
                <a:latin typeface="Tahoma" pitchFamily="34" charset="0"/>
              </a:defRPr>
            </a:lvl1pPr>
            <a:lvl2pPr marL="743990" indent="-286150" defTabSz="931577">
              <a:defRPr sz="2400">
                <a:solidFill>
                  <a:schemeClr val="tx1"/>
                </a:solidFill>
                <a:latin typeface="Tahoma" pitchFamily="34" charset="0"/>
              </a:defRPr>
            </a:lvl2pPr>
            <a:lvl3pPr marL="1144600" indent="-228920" defTabSz="931577">
              <a:defRPr sz="2400">
                <a:solidFill>
                  <a:schemeClr val="tx1"/>
                </a:solidFill>
                <a:latin typeface="Tahoma" pitchFamily="34" charset="0"/>
              </a:defRPr>
            </a:lvl3pPr>
            <a:lvl4pPr marL="1602440" indent="-228920" defTabSz="931577">
              <a:defRPr sz="2400">
                <a:solidFill>
                  <a:schemeClr val="tx1"/>
                </a:solidFill>
                <a:latin typeface="Tahoma" pitchFamily="34" charset="0"/>
              </a:defRPr>
            </a:lvl4pPr>
            <a:lvl5pPr marL="2060280" indent="-228920" defTabSz="931577">
              <a:defRPr sz="2400">
                <a:solidFill>
                  <a:schemeClr val="tx1"/>
                </a:solidFill>
                <a:latin typeface="Tahoma" pitchFamily="34" charset="0"/>
              </a:defRPr>
            </a:lvl5pPr>
            <a:lvl6pPr marL="2518120" indent="-228920" defTabSz="931577" eaLnBrk="0" fontAlgn="base" hangingPunct="0">
              <a:spcBef>
                <a:spcPct val="0"/>
              </a:spcBef>
              <a:spcAft>
                <a:spcPct val="0"/>
              </a:spcAft>
              <a:defRPr sz="2400">
                <a:solidFill>
                  <a:schemeClr val="tx1"/>
                </a:solidFill>
                <a:latin typeface="Tahoma" pitchFamily="34" charset="0"/>
              </a:defRPr>
            </a:lvl6pPr>
            <a:lvl7pPr marL="2975961" indent="-228920" defTabSz="931577" eaLnBrk="0" fontAlgn="base" hangingPunct="0">
              <a:spcBef>
                <a:spcPct val="0"/>
              </a:spcBef>
              <a:spcAft>
                <a:spcPct val="0"/>
              </a:spcAft>
              <a:defRPr sz="2400">
                <a:solidFill>
                  <a:schemeClr val="tx1"/>
                </a:solidFill>
                <a:latin typeface="Tahoma" pitchFamily="34" charset="0"/>
              </a:defRPr>
            </a:lvl7pPr>
            <a:lvl8pPr marL="3433801" indent="-228920" defTabSz="931577" eaLnBrk="0" fontAlgn="base" hangingPunct="0">
              <a:spcBef>
                <a:spcPct val="0"/>
              </a:spcBef>
              <a:spcAft>
                <a:spcPct val="0"/>
              </a:spcAft>
              <a:defRPr sz="2400">
                <a:solidFill>
                  <a:schemeClr val="tx1"/>
                </a:solidFill>
                <a:latin typeface="Tahoma" pitchFamily="34" charset="0"/>
              </a:defRPr>
            </a:lvl8pPr>
            <a:lvl9pPr marL="3891641" indent="-228920" defTabSz="931577" eaLnBrk="0" fontAlgn="base" hangingPunct="0">
              <a:spcBef>
                <a:spcPct val="0"/>
              </a:spcBef>
              <a:spcAft>
                <a:spcPct val="0"/>
              </a:spcAft>
              <a:defRPr sz="2400">
                <a:solidFill>
                  <a:schemeClr val="tx1"/>
                </a:solidFill>
                <a:latin typeface="Tahoma" pitchFamily="34" charset="0"/>
              </a:defRPr>
            </a:lvl9pPr>
          </a:lstStyle>
          <a:p>
            <a:fld id="{44CA82D6-2682-4A83-BCBD-EB9B65AB338F}" type="slidenum">
              <a:rPr lang="nl-NL" altLang="nl-NL" sz="1200">
                <a:solidFill>
                  <a:srgbClr val="000000"/>
                </a:solidFill>
                <a:latin typeface="Times New Roman" pitchFamily="18" charset="0"/>
              </a:rPr>
              <a:pPr/>
              <a:t>26</a:t>
            </a:fld>
            <a:endParaRPr lang="nl-NL" altLang="nl-NL" sz="1200">
              <a:solidFill>
                <a:srgbClr val="000000"/>
              </a:solidFill>
              <a:latin typeface="Times New Roman" pitchFamily="18" charset="0"/>
            </a:endParaRPr>
          </a:p>
        </p:txBody>
      </p:sp>
      <p:sp>
        <p:nvSpPr>
          <p:cNvPr id="70659" name="Rectangle 2"/>
          <p:cNvSpPr>
            <a:spLocks noGrp="1" noRot="1" noChangeAspect="1" noChangeArrowheads="1" noTextEdit="1"/>
          </p:cNvSpPr>
          <p:nvPr>
            <p:ph type="sldImg"/>
          </p:nvPr>
        </p:nvSpPr>
        <p:spPr>
          <a:xfrm>
            <a:off x="915988" y="744538"/>
            <a:ext cx="4975225" cy="3730625"/>
          </a:xfrm>
          <a:ln/>
        </p:spPr>
      </p:sp>
      <p:sp>
        <p:nvSpPr>
          <p:cNvPr id="70660" name="Rectangle 3"/>
          <p:cNvSpPr>
            <a:spLocks noGrp="1" noChangeArrowheads="1"/>
          </p:cNvSpPr>
          <p:nvPr>
            <p:ph type="body" idx="1"/>
          </p:nvPr>
        </p:nvSpPr>
        <p:spPr>
          <a:noFill/>
        </p:spPr>
        <p:txBody>
          <a:bodyPr/>
          <a:lstStyle/>
          <a:p>
            <a:endParaRPr lang="nl-NL" altLang="nl-NL" smtClean="0">
              <a:latin typeface="Times"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0B7D1D2C-3AAB-49AB-83F4-AE356E7D2CA5}" type="slidenum">
              <a:rPr lang="en-US" altLang="nl-NL" sz="1200">
                <a:solidFill>
                  <a:prstClr val="black"/>
                </a:solidFill>
                <a:latin typeface="Times" pitchFamily="18" charset="0"/>
              </a:rPr>
              <a:pPr/>
              <a:t>27</a:t>
            </a:fld>
            <a:endParaRPr lang="en-US" altLang="nl-NL" sz="1200">
              <a:solidFill>
                <a:prstClr val="black"/>
              </a:solidFill>
              <a:latin typeface="Times" pitchFamily="18"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pPr eaLnBrk="1" hangingPunct="1"/>
            <a:endParaRPr lang="nl-NL" altLang="nl-NL" smtClean="0">
              <a:latin typeface="Times"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defTabSz="915680">
              <a:defRPr/>
            </a:pPr>
            <a:fld id="{249E4B66-7AE7-4E66-A829-0456C48D0BF6}" type="slidenum">
              <a:rPr lang="nl-NL">
                <a:solidFill>
                  <a:prstClr val="black"/>
                </a:solidFill>
              </a:rPr>
              <a:pPr defTabSz="915680">
                <a:defRPr/>
              </a:pPr>
              <a:t>3</a:t>
            </a:fld>
            <a:endParaRPr lang="nl-NL">
              <a:solidFill>
                <a:prstClr val="black"/>
              </a:solidFill>
            </a:endParaRPr>
          </a:p>
        </p:txBody>
      </p:sp>
    </p:spTree>
    <p:extLst>
      <p:ext uri="{BB962C8B-B14F-4D97-AF65-F5344CB8AC3E}">
        <p14:creationId xmlns:p14="http://schemas.microsoft.com/office/powerpoint/2010/main" val="1845917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defTabSz="918554">
              <a:defRPr sz="2400">
                <a:solidFill>
                  <a:schemeClr val="tx1"/>
                </a:solidFill>
                <a:latin typeface="Tahoma" pitchFamily="34" charset="0"/>
              </a:defRPr>
            </a:lvl1pPr>
            <a:lvl2pPr marL="745032" indent="-286551" defTabSz="918554">
              <a:defRPr sz="2400">
                <a:solidFill>
                  <a:schemeClr val="tx1"/>
                </a:solidFill>
                <a:latin typeface="Tahoma" pitchFamily="34" charset="0"/>
              </a:defRPr>
            </a:lvl2pPr>
            <a:lvl3pPr marL="1146202" indent="-229240" defTabSz="918554">
              <a:defRPr sz="2400">
                <a:solidFill>
                  <a:schemeClr val="tx1"/>
                </a:solidFill>
                <a:latin typeface="Tahoma" pitchFamily="34" charset="0"/>
              </a:defRPr>
            </a:lvl3pPr>
            <a:lvl4pPr marL="1604683" indent="-229240" defTabSz="918554">
              <a:defRPr sz="2400">
                <a:solidFill>
                  <a:schemeClr val="tx1"/>
                </a:solidFill>
                <a:latin typeface="Tahoma" pitchFamily="34" charset="0"/>
              </a:defRPr>
            </a:lvl4pPr>
            <a:lvl5pPr marL="2063164" indent="-229240" defTabSz="918554">
              <a:defRPr sz="2400">
                <a:solidFill>
                  <a:schemeClr val="tx1"/>
                </a:solidFill>
                <a:latin typeface="Tahoma" pitchFamily="34" charset="0"/>
              </a:defRPr>
            </a:lvl5pPr>
            <a:lvl6pPr marL="2521645" indent="-229240" defTabSz="918554" eaLnBrk="0" fontAlgn="base" hangingPunct="0">
              <a:spcBef>
                <a:spcPct val="0"/>
              </a:spcBef>
              <a:spcAft>
                <a:spcPct val="0"/>
              </a:spcAft>
              <a:defRPr sz="2400">
                <a:solidFill>
                  <a:schemeClr val="tx1"/>
                </a:solidFill>
                <a:latin typeface="Tahoma" pitchFamily="34" charset="0"/>
              </a:defRPr>
            </a:lvl6pPr>
            <a:lvl7pPr marL="2980127" indent="-229240" defTabSz="918554" eaLnBrk="0" fontAlgn="base" hangingPunct="0">
              <a:spcBef>
                <a:spcPct val="0"/>
              </a:spcBef>
              <a:spcAft>
                <a:spcPct val="0"/>
              </a:spcAft>
              <a:defRPr sz="2400">
                <a:solidFill>
                  <a:schemeClr val="tx1"/>
                </a:solidFill>
                <a:latin typeface="Tahoma" pitchFamily="34" charset="0"/>
              </a:defRPr>
            </a:lvl7pPr>
            <a:lvl8pPr marL="3438608" indent="-229240" defTabSz="918554" eaLnBrk="0" fontAlgn="base" hangingPunct="0">
              <a:spcBef>
                <a:spcPct val="0"/>
              </a:spcBef>
              <a:spcAft>
                <a:spcPct val="0"/>
              </a:spcAft>
              <a:defRPr sz="2400">
                <a:solidFill>
                  <a:schemeClr val="tx1"/>
                </a:solidFill>
                <a:latin typeface="Tahoma" pitchFamily="34" charset="0"/>
              </a:defRPr>
            </a:lvl8pPr>
            <a:lvl9pPr marL="3897089" indent="-229240" defTabSz="918554" eaLnBrk="0" fontAlgn="base" hangingPunct="0">
              <a:spcBef>
                <a:spcPct val="0"/>
              </a:spcBef>
              <a:spcAft>
                <a:spcPct val="0"/>
              </a:spcAft>
              <a:defRPr sz="2400">
                <a:solidFill>
                  <a:schemeClr val="tx1"/>
                </a:solidFill>
                <a:latin typeface="Tahoma" pitchFamily="34" charset="0"/>
              </a:defRPr>
            </a:lvl9pPr>
          </a:lstStyle>
          <a:p>
            <a:pPr>
              <a:defRPr/>
            </a:pPr>
            <a:fld id="{512CBF15-FC24-48AB-B9CF-4D16AD55266B}" type="slidenum">
              <a:rPr lang="en-US" altLang="nl-NL" sz="1200">
                <a:solidFill>
                  <a:prstClr val="black"/>
                </a:solidFill>
                <a:latin typeface="Times" pitchFamily="18" charset="0"/>
              </a:rPr>
              <a:pPr>
                <a:defRPr/>
              </a:pPr>
              <a:t>4</a:t>
            </a:fld>
            <a:endParaRPr lang="en-US" altLang="nl-NL" sz="1200">
              <a:solidFill>
                <a:prstClr val="black"/>
              </a:solidFill>
              <a:latin typeface="Times" pitchFamily="18" charset="0"/>
            </a:endParaRPr>
          </a:p>
        </p:txBody>
      </p:sp>
      <p:sp>
        <p:nvSpPr>
          <p:cNvPr id="100355" name="Rectangle 2"/>
          <p:cNvSpPr>
            <a:spLocks noGrp="1" noRot="1" noChangeAspect="1" noChangeArrowheads="1" noTextEdit="1"/>
          </p:cNvSpPr>
          <p:nvPr>
            <p:ph type="sldImg"/>
          </p:nvPr>
        </p:nvSpPr>
        <p:spPr>
          <a:xfrm>
            <a:off x="954088" y="717550"/>
            <a:ext cx="4978400" cy="3733800"/>
          </a:xfrm>
          <a:ln/>
        </p:spPr>
      </p:sp>
      <p:sp>
        <p:nvSpPr>
          <p:cNvPr id="100356" name="Rectangle 3"/>
          <p:cNvSpPr>
            <a:spLocks noGrp="1" noChangeArrowheads="1"/>
          </p:cNvSpPr>
          <p:nvPr>
            <p:ph type="body" idx="1"/>
          </p:nvPr>
        </p:nvSpPr>
        <p:spPr>
          <a:noFill/>
        </p:spPr>
        <p:txBody>
          <a:bodyPr/>
          <a:lstStyle/>
          <a:p>
            <a:pPr marL="229240" indent="-229240" eaLnBrk="1" hangingPunct="1">
              <a:buFontTx/>
              <a:buAutoNum type="arabicPeriod"/>
            </a:pPr>
            <a:endParaRPr lang="nl-NL" altLang="nl-NL" sz="1400">
              <a:latin typeface="Times" pitchFamily="18" charset="0"/>
            </a:endParaRPr>
          </a:p>
          <a:p>
            <a:pPr marL="229240" indent="-229240" eaLnBrk="1" hangingPunct="1"/>
            <a:endParaRPr lang="nl-NL" altLang="nl-NL" sz="1400">
              <a:latin typeface="Times" pitchFamily="18" charset="0"/>
            </a:endParaRPr>
          </a:p>
        </p:txBody>
      </p:sp>
    </p:spTree>
    <p:extLst>
      <p:ext uri="{BB962C8B-B14F-4D97-AF65-F5344CB8AC3E}">
        <p14:creationId xmlns:p14="http://schemas.microsoft.com/office/powerpoint/2010/main" val="1212189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defTabSz="918554">
              <a:defRPr sz="2400">
                <a:solidFill>
                  <a:schemeClr val="tx1"/>
                </a:solidFill>
                <a:latin typeface="Tahoma" pitchFamily="34" charset="0"/>
              </a:defRPr>
            </a:lvl1pPr>
            <a:lvl2pPr marL="745032" indent="-286551" defTabSz="918554">
              <a:defRPr sz="2400">
                <a:solidFill>
                  <a:schemeClr val="tx1"/>
                </a:solidFill>
                <a:latin typeface="Tahoma" pitchFamily="34" charset="0"/>
              </a:defRPr>
            </a:lvl2pPr>
            <a:lvl3pPr marL="1146202" indent="-229240" defTabSz="918554">
              <a:defRPr sz="2400">
                <a:solidFill>
                  <a:schemeClr val="tx1"/>
                </a:solidFill>
                <a:latin typeface="Tahoma" pitchFamily="34" charset="0"/>
              </a:defRPr>
            </a:lvl3pPr>
            <a:lvl4pPr marL="1604683" indent="-229240" defTabSz="918554">
              <a:defRPr sz="2400">
                <a:solidFill>
                  <a:schemeClr val="tx1"/>
                </a:solidFill>
                <a:latin typeface="Tahoma" pitchFamily="34" charset="0"/>
              </a:defRPr>
            </a:lvl4pPr>
            <a:lvl5pPr marL="2063164" indent="-229240" defTabSz="918554">
              <a:defRPr sz="2400">
                <a:solidFill>
                  <a:schemeClr val="tx1"/>
                </a:solidFill>
                <a:latin typeface="Tahoma" pitchFamily="34" charset="0"/>
              </a:defRPr>
            </a:lvl5pPr>
            <a:lvl6pPr marL="2521645" indent="-229240" defTabSz="918554" eaLnBrk="0" fontAlgn="base" hangingPunct="0">
              <a:spcBef>
                <a:spcPct val="0"/>
              </a:spcBef>
              <a:spcAft>
                <a:spcPct val="0"/>
              </a:spcAft>
              <a:defRPr sz="2400">
                <a:solidFill>
                  <a:schemeClr val="tx1"/>
                </a:solidFill>
                <a:latin typeface="Tahoma" pitchFamily="34" charset="0"/>
              </a:defRPr>
            </a:lvl6pPr>
            <a:lvl7pPr marL="2980127" indent="-229240" defTabSz="918554" eaLnBrk="0" fontAlgn="base" hangingPunct="0">
              <a:spcBef>
                <a:spcPct val="0"/>
              </a:spcBef>
              <a:spcAft>
                <a:spcPct val="0"/>
              </a:spcAft>
              <a:defRPr sz="2400">
                <a:solidFill>
                  <a:schemeClr val="tx1"/>
                </a:solidFill>
                <a:latin typeface="Tahoma" pitchFamily="34" charset="0"/>
              </a:defRPr>
            </a:lvl7pPr>
            <a:lvl8pPr marL="3438608" indent="-229240" defTabSz="918554" eaLnBrk="0" fontAlgn="base" hangingPunct="0">
              <a:spcBef>
                <a:spcPct val="0"/>
              </a:spcBef>
              <a:spcAft>
                <a:spcPct val="0"/>
              </a:spcAft>
              <a:defRPr sz="2400">
                <a:solidFill>
                  <a:schemeClr val="tx1"/>
                </a:solidFill>
                <a:latin typeface="Tahoma" pitchFamily="34" charset="0"/>
              </a:defRPr>
            </a:lvl8pPr>
            <a:lvl9pPr marL="3897089" indent="-229240" defTabSz="918554" eaLnBrk="0" fontAlgn="base" hangingPunct="0">
              <a:spcBef>
                <a:spcPct val="0"/>
              </a:spcBef>
              <a:spcAft>
                <a:spcPct val="0"/>
              </a:spcAft>
              <a:defRPr sz="2400">
                <a:solidFill>
                  <a:schemeClr val="tx1"/>
                </a:solidFill>
                <a:latin typeface="Tahoma" pitchFamily="34" charset="0"/>
              </a:defRPr>
            </a:lvl9pPr>
          </a:lstStyle>
          <a:p>
            <a:pPr>
              <a:defRPr/>
            </a:pPr>
            <a:fld id="{6DEDA6CA-F74C-40AC-8791-72B028AFAF7C}" type="slidenum">
              <a:rPr lang="en-US" altLang="nl-NL" sz="1200">
                <a:solidFill>
                  <a:prstClr val="black"/>
                </a:solidFill>
                <a:latin typeface="Times" pitchFamily="18" charset="0"/>
              </a:rPr>
              <a:pPr>
                <a:defRPr/>
              </a:pPr>
              <a:t>5</a:t>
            </a:fld>
            <a:endParaRPr lang="en-US" altLang="nl-NL" sz="1200">
              <a:solidFill>
                <a:prstClr val="black"/>
              </a:solidFill>
              <a:latin typeface="Times"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879170" y="4761956"/>
            <a:ext cx="4997884" cy="4481841"/>
          </a:xfrm>
          <a:noFill/>
        </p:spPr>
        <p:txBody>
          <a:bodyPr/>
          <a:lstStyle/>
          <a:p>
            <a:pPr marL="229240" indent="-229240" eaLnBrk="1" hangingPunct="1"/>
            <a:endParaRPr lang="nl-NL" altLang="nl-NL" sz="1000">
              <a:latin typeface="Times" pitchFamily="18" charset="0"/>
            </a:endParaRPr>
          </a:p>
        </p:txBody>
      </p:sp>
    </p:spTree>
    <p:extLst>
      <p:ext uri="{BB962C8B-B14F-4D97-AF65-F5344CB8AC3E}">
        <p14:creationId xmlns:p14="http://schemas.microsoft.com/office/powerpoint/2010/main" val="439512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lvl1pPr defTabSz="918554">
              <a:defRPr sz="2400">
                <a:solidFill>
                  <a:schemeClr val="tx1"/>
                </a:solidFill>
                <a:latin typeface="Tahoma" pitchFamily="34" charset="0"/>
              </a:defRPr>
            </a:lvl1pPr>
            <a:lvl2pPr marL="745032" indent="-286551" defTabSz="918554">
              <a:defRPr sz="2400">
                <a:solidFill>
                  <a:schemeClr val="tx1"/>
                </a:solidFill>
                <a:latin typeface="Tahoma" pitchFamily="34" charset="0"/>
              </a:defRPr>
            </a:lvl2pPr>
            <a:lvl3pPr marL="1146202" indent="-229240" defTabSz="918554">
              <a:defRPr sz="2400">
                <a:solidFill>
                  <a:schemeClr val="tx1"/>
                </a:solidFill>
                <a:latin typeface="Tahoma" pitchFamily="34" charset="0"/>
              </a:defRPr>
            </a:lvl3pPr>
            <a:lvl4pPr marL="1604683" indent="-229240" defTabSz="918554">
              <a:defRPr sz="2400">
                <a:solidFill>
                  <a:schemeClr val="tx1"/>
                </a:solidFill>
                <a:latin typeface="Tahoma" pitchFamily="34" charset="0"/>
              </a:defRPr>
            </a:lvl4pPr>
            <a:lvl5pPr marL="2063164" indent="-229240" defTabSz="918554">
              <a:defRPr sz="2400">
                <a:solidFill>
                  <a:schemeClr val="tx1"/>
                </a:solidFill>
                <a:latin typeface="Tahoma" pitchFamily="34" charset="0"/>
              </a:defRPr>
            </a:lvl5pPr>
            <a:lvl6pPr marL="2521645" indent="-229240" defTabSz="918554" eaLnBrk="0" fontAlgn="base" hangingPunct="0">
              <a:spcBef>
                <a:spcPct val="0"/>
              </a:spcBef>
              <a:spcAft>
                <a:spcPct val="0"/>
              </a:spcAft>
              <a:defRPr sz="2400">
                <a:solidFill>
                  <a:schemeClr val="tx1"/>
                </a:solidFill>
                <a:latin typeface="Tahoma" pitchFamily="34" charset="0"/>
              </a:defRPr>
            </a:lvl6pPr>
            <a:lvl7pPr marL="2980127" indent="-229240" defTabSz="918554" eaLnBrk="0" fontAlgn="base" hangingPunct="0">
              <a:spcBef>
                <a:spcPct val="0"/>
              </a:spcBef>
              <a:spcAft>
                <a:spcPct val="0"/>
              </a:spcAft>
              <a:defRPr sz="2400">
                <a:solidFill>
                  <a:schemeClr val="tx1"/>
                </a:solidFill>
                <a:latin typeface="Tahoma" pitchFamily="34" charset="0"/>
              </a:defRPr>
            </a:lvl7pPr>
            <a:lvl8pPr marL="3438608" indent="-229240" defTabSz="918554" eaLnBrk="0" fontAlgn="base" hangingPunct="0">
              <a:spcBef>
                <a:spcPct val="0"/>
              </a:spcBef>
              <a:spcAft>
                <a:spcPct val="0"/>
              </a:spcAft>
              <a:defRPr sz="2400">
                <a:solidFill>
                  <a:schemeClr val="tx1"/>
                </a:solidFill>
                <a:latin typeface="Tahoma" pitchFamily="34" charset="0"/>
              </a:defRPr>
            </a:lvl8pPr>
            <a:lvl9pPr marL="3897089" indent="-229240" defTabSz="918554" eaLnBrk="0" fontAlgn="base" hangingPunct="0">
              <a:spcBef>
                <a:spcPct val="0"/>
              </a:spcBef>
              <a:spcAft>
                <a:spcPct val="0"/>
              </a:spcAft>
              <a:defRPr sz="2400">
                <a:solidFill>
                  <a:schemeClr val="tx1"/>
                </a:solidFill>
                <a:latin typeface="Tahoma" pitchFamily="34" charset="0"/>
              </a:defRPr>
            </a:lvl9pPr>
          </a:lstStyle>
          <a:p>
            <a:pPr>
              <a:defRPr/>
            </a:pPr>
            <a:fld id="{884B11F9-EA66-4ABA-9235-AC68BEBC89F2}" type="slidenum">
              <a:rPr lang="en-US" altLang="nl-NL" sz="1200">
                <a:solidFill>
                  <a:prstClr val="black"/>
                </a:solidFill>
                <a:latin typeface="Times" pitchFamily="18" charset="0"/>
              </a:rPr>
              <a:pPr>
                <a:defRPr/>
              </a:pPr>
              <a:t>6</a:t>
            </a:fld>
            <a:endParaRPr lang="en-US" altLang="nl-NL" sz="1200">
              <a:solidFill>
                <a:prstClr val="black"/>
              </a:solidFill>
              <a:latin typeface="Times"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879170" y="4761956"/>
            <a:ext cx="4997884" cy="4481841"/>
          </a:xfrm>
          <a:noFill/>
        </p:spPr>
        <p:txBody>
          <a:bodyPr/>
          <a:lstStyle/>
          <a:p>
            <a:pPr marL="229240" indent="-229240" eaLnBrk="1" hangingPunct="1"/>
            <a:r>
              <a:rPr lang="en-US" altLang="nl-NL" sz="1000" dirty="0">
                <a:latin typeface="Times" pitchFamily="18" charset="0"/>
              </a:rPr>
              <a:t>The </a:t>
            </a:r>
            <a:r>
              <a:rPr lang="en-US" altLang="nl-NL" sz="1000" dirty="0" err="1">
                <a:latin typeface="Times" pitchFamily="18" charset="0"/>
              </a:rPr>
              <a:t>criterium</a:t>
            </a:r>
            <a:r>
              <a:rPr lang="en-US" altLang="nl-NL" sz="1000" dirty="0">
                <a:latin typeface="Times" pitchFamily="18" charset="0"/>
              </a:rPr>
              <a:t> indication performance or outcome of the strategic option is missing. This can be market share, growth of company, turnover, profit, </a:t>
            </a:r>
            <a:r>
              <a:rPr lang="en-US" altLang="nl-NL" sz="1000" dirty="0" err="1">
                <a:latin typeface="Times" pitchFamily="18" charset="0"/>
              </a:rPr>
              <a:t>etc</a:t>
            </a:r>
            <a:r>
              <a:rPr lang="en-US" altLang="nl-NL" sz="1000" dirty="0">
                <a:latin typeface="Times" pitchFamily="18" charset="0"/>
              </a:rPr>
              <a:t> etc.</a:t>
            </a:r>
          </a:p>
          <a:p>
            <a:pPr marL="229240" indent="-229240" eaLnBrk="1" hangingPunct="1"/>
            <a:endParaRPr lang="en-US" altLang="nl-NL" sz="1000" dirty="0">
              <a:latin typeface="Times" pitchFamily="18" charset="0"/>
            </a:endParaRPr>
          </a:p>
          <a:p>
            <a:pPr marL="229240" indent="-229240" eaLnBrk="1" hangingPunct="1"/>
            <a:r>
              <a:rPr lang="en-US" altLang="nl-NL" sz="1000" dirty="0">
                <a:latin typeface="Times" pitchFamily="18" charset="0"/>
              </a:rPr>
              <a:t>The strategic option ‘market penetration’ means that more products are sold in the same market. In many cases that is possible by lowering the price of your product which will increase the market share of your product. In that case the payback time might become longer because the profit per product might decrease whereas the number of products sold is increasing. It is important to penetrate the market in a way that you do not have to lower the price, for example by finding new types of customers, or new types of use for your product.</a:t>
            </a:r>
          </a:p>
          <a:p>
            <a:pPr marL="687081" lvl="1" indent="-229240" eaLnBrk="1" hangingPunct="1">
              <a:buFont typeface="Arial" panose="020B0604020202020204" pitchFamily="34" charset="0"/>
              <a:buChar char="•"/>
            </a:pPr>
            <a:r>
              <a:rPr lang="en-US" altLang="nl-NL" sz="1000" dirty="0">
                <a:latin typeface="Times" pitchFamily="18" charset="0"/>
              </a:rPr>
              <a:t>Cup-a-soup as a replacement of tea or coffee rather than as part of a meal.</a:t>
            </a:r>
          </a:p>
          <a:p>
            <a:pPr marL="687081" lvl="1" indent="-229240" eaLnBrk="1" hangingPunct="1">
              <a:buFont typeface="Arial" panose="020B0604020202020204" pitchFamily="34" charset="0"/>
              <a:buChar char="•"/>
            </a:pPr>
            <a:endParaRPr lang="nl-NL" altLang="nl-NL" sz="1000" dirty="0">
              <a:latin typeface="Times" pitchFamily="18" charset="0"/>
            </a:endParaRPr>
          </a:p>
        </p:txBody>
      </p:sp>
    </p:spTree>
    <p:extLst>
      <p:ext uri="{BB962C8B-B14F-4D97-AF65-F5344CB8AC3E}">
        <p14:creationId xmlns:p14="http://schemas.microsoft.com/office/powerpoint/2010/main" val="3172996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3862292" y="9458658"/>
            <a:ext cx="2954452" cy="49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96" tIns="45848" rIns="91696" bIns="45848" anchor="b"/>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defTabSz="915680">
              <a:defRPr/>
            </a:pPr>
            <a:fld id="{3E7A23BD-9A56-4E06-8C11-6D1BEFE729D6}" type="slidenum">
              <a:rPr lang="en-US" altLang="nl-NL" sz="1200" b="1">
                <a:solidFill>
                  <a:prstClr val="black"/>
                </a:solidFill>
                <a:latin typeface="Helvetica" pitchFamily="34" charset="0"/>
              </a:rPr>
              <a:pPr algn="r" defTabSz="915680">
                <a:defRPr/>
              </a:pPr>
              <a:t>7</a:t>
            </a:fld>
            <a:endParaRPr lang="en-US" altLang="nl-NL" sz="1200" b="1">
              <a:solidFill>
                <a:prstClr val="black"/>
              </a:solidFill>
              <a:latin typeface="Helvetica" pitchFamily="34" charset="0"/>
            </a:endParaRPr>
          </a:p>
        </p:txBody>
      </p:sp>
      <p:sp>
        <p:nvSpPr>
          <p:cNvPr id="103427" name="Rectangle 2"/>
          <p:cNvSpPr>
            <a:spLocks noGrp="1" noRot="1" noChangeAspect="1" noChangeArrowheads="1" noTextEdit="1"/>
          </p:cNvSpPr>
          <p:nvPr>
            <p:ph type="sldImg"/>
          </p:nvPr>
        </p:nvSpPr>
        <p:spPr>
          <a:xfrm>
            <a:off x="954088" y="720725"/>
            <a:ext cx="4978400" cy="3733800"/>
          </a:xfrm>
          <a:ln/>
        </p:spPr>
      </p:sp>
      <p:sp>
        <p:nvSpPr>
          <p:cNvPr id="103428" name="Rectangle 3"/>
          <p:cNvSpPr>
            <a:spLocks noGrp="1" noChangeArrowheads="1"/>
          </p:cNvSpPr>
          <p:nvPr>
            <p:ph type="body" idx="1"/>
          </p:nvPr>
        </p:nvSpPr>
        <p:spPr>
          <a:noFill/>
        </p:spPr>
        <p:txBody>
          <a:bodyPr/>
          <a:lstStyle/>
          <a:p>
            <a:pPr marL="229240" indent="-229240"/>
            <a:r>
              <a:rPr lang="nl-NL" altLang="nl-NL" dirty="0" err="1" smtClean="0">
                <a:latin typeface="Times" pitchFamily="18" charset="0"/>
              </a:rPr>
              <a:t>Why</a:t>
            </a:r>
            <a:r>
              <a:rPr lang="nl-NL" altLang="nl-NL" dirty="0" smtClean="0">
                <a:latin typeface="Times" pitchFamily="18" charset="0"/>
              </a:rPr>
              <a:t> </a:t>
            </a:r>
            <a:r>
              <a:rPr lang="nl-NL" altLang="nl-NL" dirty="0" err="1" smtClean="0">
                <a:latin typeface="Times" pitchFamily="18" charset="0"/>
              </a:rPr>
              <a:t>choose</a:t>
            </a:r>
            <a:r>
              <a:rPr lang="nl-NL" altLang="nl-NL" dirty="0" smtClean="0">
                <a:latin typeface="Times" pitchFamily="18" charset="0"/>
              </a:rPr>
              <a:t> </a:t>
            </a:r>
            <a:r>
              <a:rPr lang="nl-NL" altLang="nl-NL" dirty="0" err="1" smtClean="0">
                <a:latin typeface="Times" pitchFamily="18" charset="0"/>
              </a:rPr>
              <a:t>npd</a:t>
            </a:r>
            <a:r>
              <a:rPr lang="nl-NL" altLang="nl-NL" dirty="0" smtClean="0">
                <a:latin typeface="Times" pitchFamily="18" charset="0"/>
              </a:rPr>
              <a:t> as most </a:t>
            </a:r>
            <a:r>
              <a:rPr lang="nl-NL" altLang="nl-NL" dirty="0" err="1" smtClean="0">
                <a:latin typeface="Times" pitchFamily="18" charset="0"/>
              </a:rPr>
              <a:t>risky</a:t>
            </a:r>
            <a:r>
              <a:rPr lang="nl-NL" altLang="nl-NL" dirty="0" smtClean="0">
                <a:latin typeface="Times" pitchFamily="18" charset="0"/>
              </a:rPr>
              <a:t> investment?</a:t>
            </a:r>
          </a:p>
          <a:p>
            <a:pPr marL="229240" indent="-229240">
              <a:buFontTx/>
              <a:buChar char="•"/>
            </a:pPr>
            <a:r>
              <a:rPr lang="nl-NL" altLang="nl-NL" sz="1000" dirty="0">
                <a:latin typeface="Times" pitchFamily="18" charset="0"/>
              </a:rPr>
              <a:t>The column “</a:t>
            </a:r>
            <a:r>
              <a:rPr lang="nl-NL" altLang="nl-NL" sz="1000" dirty="0" err="1">
                <a:latin typeface="Times" pitchFamily="18" charset="0"/>
              </a:rPr>
              <a:t>amount</a:t>
            </a:r>
            <a:r>
              <a:rPr lang="nl-NL" altLang="nl-NL" sz="1000" dirty="0">
                <a:latin typeface="Times" pitchFamily="18" charset="0"/>
              </a:rPr>
              <a:t> of return” is missing (</a:t>
            </a:r>
            <a:r>
              <a:rPr lang="nl-NL" altLang="nl-NL" sz="1000" dirty="0" err="1">
                <a:latin typeface="Times" pitchFamily="18" charset="0"/>
              </a:rPr>
              <a:t>expected</a:t>
            </a:r>
            <a:r>
              <a:rPr lang="nl-NL" altLang="nl-NL" sz="1000" dirty="0">
                <a:latin typeface="Times" pitchFamily="18" charset="0"/>
              </a:rPr>
              <a:t> return/</a:t>
            </a:r>
            <a:r>
              <a:rPr lang="nl-NL" altLang="nl-NL" sz="1000" dirty="0" err="1">
                <a:latin typeface="Times" pitchFamily="18" charset="0"/>
              </a:rPr>
              <a:t>expected</a:t>
            </a:r>
            <a:r>
              <a:rPr lang="nl-NL" altLang="nl-NL" sz="1000" dirty="0">
                <a:latin typeface="Times" pitchFamily="18" charset="0"/>
              </a:rPr>
              <a:t> risk)</a:t>
            </a:r>
          </a:p>
          <a:p>
            <a:pPr marL="229240" indent="-229240">
              <a:buFontTx/>
              <a:buChar char="•"/>
            </a:pPr>
            <a:r>
              <a:rPr lang="nl-NL" altLang="nl-NL" sz="1000" dirty="0" err="1">
                <a:latin typeface="Times" pitchFamily="18" charset="0"/>
              </a:rPr>
              <a:t>Other</a:t>
            </a:r>
            <a:r>
              <a:rPr lang="nl-NL" altLang="nl-NL" sz="1000" dirty="0">
                <a:latin typeface="Times" pitchFamily="18" charset="0"/>
              </a:rPr>
              <a:t> </a:t>
            </a:r>
            <a:r>
              <a:rPr lang="nl-NL" altLang="nl-NL" sz="1000" dirty="0" err="1">
                <a:latin typeface="Times" pitchFamily="18" charset="0"/>
              </a:rPr>
              <a:t>aspects</a:t>
            </a:r>
            <a:r>
              <a:rPr lang="nl-NL" altLang="nl-NL" sz="1000" dirty="0">
                <a:latin typeface="Times" pitchFamily="18" charset="0"/>
              </a:rPr>
              <a:t> </a:t>
            </a:r>
            <a:r>
              <a:rPr lang="nl-NL" altLang="nl-NL" sz="1000" dirty="0" err="1">
                <a:latin typeface="Times" pitchFamily="18" charset="0"/>
              </a:rPr>
              <a:t>that</a:t>
            </a:r>
            <a:r>
              <a:rPr lang="nl-NL" altLang="nl-NL" sz="1000" dirty="0">
                <a:latin typeface="Times" pitchFamily="18" charset="0"/>
              </a:rPr>
              <a:t> are missing: </a:t>
            </a:r>
            <a:r>
              <a:rPr lang="nl-NL" altLang="nl-NL" sz="1000" dirty="0" err="1">
                <a:latin typeface="Times" pitchFamily="18" charset="0"/>
              </a:rPr>
              <a:t>all</a:t>
            </a:r>
            <a:r>
              <a:rPr lang="nl-NL" altLang="nl-NL" sz="1000" dirty="0">
                <a:latin typeface="Times" pitchFamily="18" charset="0"/>
              </a:rPr>
              <a:t> of </a:t>
            </a:r>
            <a:r>
              <a:rPr lang="nl-NL" altLang="nl-NL" sz="1000" dirty="0" err="1">
                <a:latin typeface="Times" pitchFamily="18" charset="0"/>
              </a:rPr>
              <a:t>the</a:t>
            </a:r>
            <a:r>
              <a:rPr lang="nl-NL" altLang="nl-NL" sz="1000" dirty="0">
                <a:latin typeface="Times" pitchFamily="18" charset="0"/>
              </a:rPr>
              <a:t> </a:t>
            </a:r>
            <a:r>
              <a:rPr lang="nl-NL" altLang="nl-NL" sz="1000" dirty="0" err="1">
                <a:latin typeface="Times" pitchFamily="18" charset="0"/>
              </a:rPr>
              <a:t>strategies</a:t>
            </a:r>
            <a:r>
              <a:rPr lang="nl-NL" altLang="nl-NL" sz="1000" dirty="0">
                <a:latin typeface="Times" pitchFamily="18" charset="0"/>
              </a:rPr>
              <a:t> </a:t>
            </a:r>
            <a:r>
              <a:rPr lang="nl-NL" altLang="nl-NL" sz="1000" dirty="0" err="1">
                <a:latin typeface="Times" pitchFamily="18" charset="0"/>
              </a:rPr>
              <a:t>work</a:t>
            </a:r>
            <a:r>
              <a:rPr lang="nl-NL" altLang="nl-NL" sz="1000" dirty="0">
                <a:latin typeface="Times" pitchFamily="18" charset="0"/>
              </a:rPr>
              <a:t> </a:t>
            </a:r>
            <a:r>
              <a:rPr lang="nl-NL" altLang="nl-NL" sz="1000" dirty="0" err="1">
                <a:latin typeface="Times" pitchFamily="18" charset="0"/>
              </a:rPr>
              <a:t>for</a:t>
            </a:r>
            <a:r>
              <a:rPr lang="nl-NL" altLang="nl-NL" sz="1000" dirty="0">
                <a:latin typeface="Times" pitchFamily="18" charset="0"/>
              </a:rPr>
              <a:t> a </a:t>
            </a:r>
            <a:r>
              <a:rPr lang="nl-NL" altLang="nl-NL" sz="1000" dirty="0" err="1">
                <a:latin typeface="Times" pitchFamily="18" charset="0"/>
              </a:rPr>
              <a:t>limited</a:t>
            </a:r>
            <a:r>
              <a:rPr lang="nl-NL" altLang="nl-NL" sz="1000" dirty="0">
                <a:latin typeface="Times" pitchFamily="18" charset="0"/>
              </a:rPr>
              <a:t> </a:t>
            </a:r>
            <a:r>
              <a:rPr lang="nl-NL" altLang="nl-NL" sz="1000" dirty="0" err="1">
                <a:latin typeface="Times" pitchFamily="18" charset="0"/>
              </a:rPr>
              <a:t>amount</a:t>
            </a:r>
            <a:r>
              <a:rPr lang="nl-NL" altLang="nl-NL" sz="1000" dirty="0">
                <a:latin typeface="Times" pitchFamily="18" charset="0"/>
              </a:rPr>
              <a:t> of time </a:t>
            </a:r>
            <a:r>
              <a:rPr lang="nl-NL" altLang="nl-NL" sz="1000" dirty="0" err="1">
                <a:latin typeface="Times" pitchFamily="18" charset="0"/>
              </a:rPr>
              <a:t>only</a:t>
            </a:r>
            <a:r>
              <a:rPr lang="nl-NL" altLang="nl-NL" sz="1000" dirty="0">
                <a:latin typeface="Times" pitchFamily="18" charset="0"/>
              </a:rPr>
              <a:t> without </a:t>
            </a:r>
            <a:r>
              <a:rPr lang="nl-NL" altLang="nl-NL" sz="1000" dirty="0" err="1">
                <a:latin typeface="Times" pitchFamily="18" charset="0"/>
              </a:rPr>
              <a:t>npd</a:t>
            </a:r>
            <a:r>
              <a:rPr lang="nl-NL" altLang="nl-NL" sz="1000" dirty="0">
                <a:latin typeface="Times" pitchFamily="18" charset="0"/>
              </a:rPr>
              <a:t> (</a:t>
            </a:r>
            <a:r>
              <a:rPr lang="nl-NL" altLang="nl-NL" sz="1000" dirty="0" err="1">
                <a:latin typeface="Times" pitchFamily="18" charset="0"/>
              </a:rPr>
              <a:t>the</a:t>
            </a:r>
            <a:r>
              <a:rPr lang="nl-NL" altLang="nl-NL" sz="1000" dirty="0">
                <a:latin typeface="Times" pitchFamily="18" charset="0"/>
              </a:rPr>
              <a:t> room </a:t>
            </a:r>
            <a:r>
              <a:rPr lang="nl-NL" altLang="nl-NL" sz="1000" dirty="0" err="1">
                <a:latin typeface="Times" pitchFamily="18" charset="0"/>
              </a:rPr>
              <a:t>for</a:t>
            </a:r>
            <a:r>
              <a:rPr lang="nl-NL" altLang="nl-NL" sz="1000" dirty="0">
                <a:latin typeface="Times" pitchFamily="18" charset="0"/>
              </a:rPr>
              <a:t> </a:t>
            </a:r>
            <a:r>
              <a:rPr lang="nl-NL" altLang="nl-NL" sz="1000" dirty="0" err="1">
                <a:latin typeface="Times" pitchFamily="18" charset="0"/>
              </a:rPr>
              <a:t>penetration</a:t>
            </a:r>
            <a:r>
              <a:rPr lang="nl-NL" altLang="nl-NL" sz="1000" dirty="0">
                <a:latin typeface="Times" pitchFamily="18" charset="0"/>
              </a:rPr>
              <a:t> is </a:t>
            </a:r>
            <a:r>
              <a:rPr lang="nl-NL" altLang="nl-NL" sz="1000" dirty="0" err="1">
                <a:latin typeface="Times" pitchFamily="18" charset="0"/>
              </a:rPr>
              <a:t>limited</a:t>
            </a:r>
            <a:r>
              <a:rPr lang="nl-NL" altLang="nl-NL" sz="1000" dirty="0">
                <a:latin typeface="Times" pitchFamily="18" charset="0"/>
              </a:rPr>
              <a:t>; </a:t>
            </a:r>
            <a:r>
              <a:rPr lang="nl-NL" altLang="nl-NL" sz="1000" dirty="0" err="1">
                <a:latin typeface="Times" pitchFamily="18" charset="0"/>
              </a:rPr>
              <a:t>improvement</a:t>
            </a:r>
            <a:r>
              <a:rPr lang="nl-NL" altLang="nl-NL" sz="1000" dirty="0">
                <a:latin typeface="Times" pitchFamily="18" charset="0"/>
              </a:rPr>
              <a:t> </a:t>
            </a:r>
            <a:r>
              <a:rPr lang="nl-NL" altLang="nl-NL" sz="1000" dirty="0" err="1">
                <a:latin typeface="Times" pitchFamily="18" charset="0"/>
              </a:rPr>
              <a:t>can</a:t>
            </a:r>
            <a:r>
              <a:rPr lang="nl-NL" altLang="nl-NL" sz="1000" dirty="0">
                <a:latin typeface="Times" pitchFamily="18" charset="0"/>
              </a:rPr>
              <a:t> last </a:t>
            </a:r>
            <a:r>
              <a:rPr lang="nl-NL" altLang="nl-NL" sz="1000" dirty="0" err="1">
                <a:latin typeface="Times" pitchFamily="18" charset="0"/>
              </a:rPr>
              <a:t>quite</a:t>
            </a:r>
            <a:r>
              <a:rPr lang="nl-NL" altLang="nl-NL" sz="1000" dirty="0">
                <a:latin typeface="Times" pitchFamily="18" charset="0"/>
              </a:rPr>
              <a:t> long </a:t>
            </a:r>
            <a:r>
              <a:rPr lang="nl-NL" altLang="nl-NL" sz="1000" dirty="0" err="1">
                <a:latin typeface="Times" pitchFamily="18" charset="0"/>
              </a:rPr>
              <a:t>untill</a:t>
            </a:r>
            <a:r>
              <a:rPr lang="nl-NL" altLang="nl-NL" sz="1000" dirty="0">
                <a:latin typeface="Times" pitchFamily="18" charset="0"/>
              </a:rPr>
              <a:t> a </a:t>
            </a:r>
            <a:r>
              <a:rPr lang="nl-NL" altLang="nl-NL" sz="1000" dirty="0" err="1">
                <a:latin typeface="Times" pitchFamily="18" charset="0"/>
              </a:rPr>
              <a:t>fundamentally</a:t>
            </a:r>
            <a:r>
              <a:rPr lang="nl-NL" altLang="nl-NL" sz="1000" dirty="0">
                <a:latin typeface="Times" pitchFamily="18" charset="0"/>
              </a:rPr>
              <a:t> new </a:t>
            </a:r>
            <a:r>
              <a:rPr lang="nl-NL" altLang="nl-NL" sz="1000" dirty="0" err="1">
                <a:latin typeface="Times" pitchFamily="18" charset="0"/>
              </a:rPr>
              <a:t>innovation</a:t>
            </a:r>
            <a:r>
              <a:rPr lang="nl-NL" altLang="nl-NL" sz="1000" dirty="0">
                <a:latin typeface="Times" pitchFamily="18" charset="0"/>
              </a:rPr>
              <a:t> </a:t>
            </a:r>
            <a:r>
              <a:rPr lang="nl-NL" altLang="nl-NL" sz="1000" dirty="0" err="1">
                <a:latin typeface="Times" pitchFamily="18" charset="0"/>
              </a:rPr>
              <a:t>markes</a:t>
            </a:r>
            <a:r>
              <a:rPr lang="nl-NL" altLang="nl-NL" sz="1000" dirty="0">
                <a:latin typeface="Times" pitchFamily="18" charset="0"/>
              </a:rPr>
              <a:t> </a:t>
            </a:r>
            <a:r>
              <a:rPr lang="nl-NL" altLang="nl-NL" sz="1000" dirty="0" err="1">
                <a:latin typeface="Times" pitchFamily="18" charset="0"/>
              </a:rPr>
              <a:t>the</a:t>
            </a:r>
            <a:r>
              <a:rPr lang="nl-NL" altLang="nl-NL" sz="1000" dirty="0">
                <a:latin typeface="Times" pitchFamily="18" charset="0"/>
              </a:rPr>
              <a:t> end of market </a:t>
            </a:r>
            <a:r>
              <a:rPr lang="nl-NL" altLang="nl-NL" sz="1000" dirty="0" err="1">
                <a:latin typeface="Times" pitchFamily="18" charset="0"/>
              </a:rPr>
              <a:t>expansion</a:t>
            </a:r>
            <a:r>
              <a:rPr lang="nl-NL" altLang="nl-NL" sz="1000" dirty="0">
                <a:latin typeface="Times" pitchFamily="18" charset="0"/>
              </a:rPr>
              <a:t>)</a:t>
            </a:r>
          </a:p>
          <a:p>
            <a:pPr marL="229240" indent="-229240">
              <a:buFontTx/>
              <a:buChar char="•"/>
            </a:pPr>
            <a:r>
              <a:rPr lang="nl-NL" altLang="nl-NL" sz="1000" dirty="0">
                <a:latin typeface="Times" pitchFamily="18" charset="0"/>
              </a:rPr>
              <a:t>Do </a:t>
            </a:r>
            <a:r>
              <a:rPr lang="nl-NL" altLang="nl-NL" sz="1000" dirty="0" err="1">
                <a:latin typeface="Times" pitchFamily="18" charset="0"/>
              </a:rPr>
              <a:t>it</a:t>
            </a:r>
            <a:r>
              <a:rPr lang="nl-NL" altLang="nl-NL" sz="1000" dirty="0">
                <a:latin typeface="Times" pitchFamily="18" charset="0"/>
              </a:rPr>
              <a:t> </a:t>
            </a:r>
            <a:r>
              <a:rPr lang="nl-NL" altLang="nl-NL" sz="1000" dirty="0" err="1">
                <a:latin typeface="Times" pitchFamily="18" charset="0"/>
              </a:rPr>
              <a:t>for</a:t>
            </a:r>
            <a:r>
              <a:rPr lang="nl-NL" altLang="nl-NL" sz="1000" dirty="0">
                <a:latin typeface="Times" pitchFamily="18" charset="0"/>
              </a:rPr>
              <a:t> long-term survival.</a:t>
            </a:r>
          </a:p>
          <a:p>
            <a:pPr marL="229240" indent="-229240">
              <a:buFontTx/>
              <a:buChar char="•"/>
            </a:pPr>
            <a:r>
              <a:rPr lang="nl-NL" altLang="nl-NL" sz="1000" dirty="0">
                <a:latin typeface="Times" pitchFamily="18" charset="0"/>
              </a:rPr>
              <a:t>Do </a:t>
            </a:r>
            <a:r>
              <a:rPr lang="nl-NL" altLang="nl-NL" sz="1000" dirty="0" err="1">
                <a:latin typeface="Times" pitchFamily="18" charset="0"/>
              </a:rPr>
              <a:t>it</a:t>
            </a:r>
            <a:r>
              <a:rPr lang="nl-NL" altLang="nl-NL" sz="1000" dirty="0">
                <a:latin typeface="Times" pitchFamily="18" charset="0"/>
              </a:rPr>
              <a:t> </a:t>
            </a:r>
            <a:r>
              <a:rPr lang="nl-NL" altLang="nl-NL" sz="1000" dirty="0" err="1">
                <a:latin typeface="Times" pitchFamily="18" charset="0"/>
              </a:rPr>
              <a:t>before</a:t>
            </a:r>
            <a:r>
              <a:rPr lang="nl-NL" altLang="nl-NL" sz="1000" dirty="0">
                <a:latin typeface="Times" pitchFamily="18" charset="0"/>
              </a:rPr>
              <a:t> </a:t>
            </a:r>
            <a:r>
              <a:rPr lang="nl-NL" altLang="nl-NL" sz="1000" dirty="0" err="1">
                <a:latin typeface="Times" pitchFamily="18" charset="0"/>
              </a:rPr>
              <a:t>you</a:t>
            </a:r>
            <a:r>
              <a:rPr lang="nl-NL" altLang="nl-NL" sz="1000" dirty="0">
                <a:latin typeface="Times" pitchFamily="18" charset="0"/>
              </a:rPr>
              <a:t> are in </a:t>
            </a:r>
            <a:r>
              <a:rPr lang="nl-NL" altLang="nl-NL" sz="1000" dirty="0" err="1">
                <a:latin typeface="Times" pitchFamily="18" charset="0"/>
              </a:rPr>
              <a:t>trouble</a:t>
            </a:r>
            <a:r>
              <a:rPr lang="nl-NL" altLang="nl-NL" sz="1000" dirty="0">
                <a:latin typeface="Times" pitchFamily="18" charset="0"/>
              </a:rPr>
              <a:t> </a:t>
            </a:r>
            <a:r>
              <a:rPr lang="nl-NL" altLang="nl-NL" sz="1000" dirty="0" err="1">
                <a:latin typeface="Times" pitchFamily="18" charset="0"/>
              </a:rPr>
              <a:t>and</a:t>
            </a:r>
            <a:r>
              <a:rPr lang="nl-NL" altLang="nl-NL" sz="1000" dirty="0">
                <a:latin typeface="Times" pitchFamily="18" charset="0"/>
              </a:rPr>
              <a:t> </a:t>
            </a:r>
            <a:r>
              <a:rPr lang="nl-NL" altLang="nl-NL" sz="1000" dirty="0" err="1">
                <a:latin typeface="Times" pitchFamily="18" charset="0"/>
              </a:rPr>
              <a:t>need</a:t>
            </a:r>
            <a:r>
              <a:rPr lang="nl-NL" altLang="nl-NL" sz="1000" dirty="0">
                <a:latin typeface="Times" pitchFamily="18" charset="0"/>
              </a:rPr>
              <a:t> short-term actions.</a:t>
            </a:r>
          </a:p>
          <a:p>
            <a:pPr marL="229240" indent="-229240"/>
            <a:endParaRPr lang="nl-NL" altLang="nl-NL" sz="1000" dirty="0">
              <a:latin typeface="Times" pitchFamily="18" charset="0"/>
            </a:endParaRPr>
          </a:p>
          <a:p>
            <a:pPr marL="229240" indent="-229240"/>
            <a:r>
              <a:rPr lang="nl-NL" altLang="nl-NL" dirty="0" err="1" smtClean="0">
                <a:latin typeface="Times" pitchFamily="18" charset="0"/>
              </a:rPr>
              <a:t>Other</a:t>
            </a:r>
            <a:r>
              <a:rPr lang="nl-NL" altLang="nl-NL" dirty="0" smtClean="0">
                <a:latin typeface="Times" pitchFamily="18" charset="0"/>
              </a:rPr>
              <a:t> options:</a:t>
            </a:r>
          </a:p>
          <a:p>
            <a:pPr marL="229240" indent="-229240"/>
            <a:r>
              <a:rPr lang="nl-NL" altLang="nl-NL" sz="1000" dirty="0" err="1">
                <a:latin typeface="Times" pitchFamily="18" charset="0"/>
              </a:rPr>
              <a:t>Buying</a:t>
            </a:r>
            <a:r>
              <a:rPr lang="nl-NL" altLang="nl-NL" sz="1000" dirty="0">
                <a:latin typeface="Times" pitchFamily="18" charset="0"/>
              </a:rPr>
              <a:t> a company </a:t>
            </a:r>
            <a:r>
              <a:rPr lang="nl-NL" altLang="nl-NL" sz="1000" dirty="0" err="1">
                <a:latin typeface="Times" pitchFamily="18" charset="0"/>
              </a:rPr>
              <a:t>including</a:t>
            </a:r>
            <a:r>
              <a:rPr lang="nl-NL" altLang="nl-NL" sz="1000" dirty="0">
                <a:latin typeface="Times" pitchFamily="18" charset="0"/>
              </a:rPr>
              <a:t> </a:t>
            </a:r>
            <a:r>
              <a:rPr lang="nl-NL" altLang="nl-NL" sz="1000" dirty="0" err="1">
                <a:latin typeface="Times" pitchFamily="18" charset="0"/>
              </a:rPr>
              <a:t>the</a:t>
            </a:r>
            <a:r>
              <a:rPr lang="nl-NL" altLang="nl-NL" sz="1000" dirty="0">
                <a:latin typeface="Times" pitchFamily="18" charset="0"/>
              </a:rPr>
              <a:t> product/market </a:t>
            </a:r>
            <a:r>
              <a:rPr lang="nl-NL" altLang="nl-NL" sz="1000" dirty="0" err="1">
                <a:latin typeface="Times" pitchFamily="18" charset="0"/>
              </a:rPr>
              <a:t>combibations</a:t>
            </a:r>
            <a:endParaRPr lang="nl-NL" altLang="nl-NL" sz="1000" dirty="0">
              <a:latin typeface="Times" pitchFamily="18" charset="0"/>
            </a:endParaRPr>
          </a:p>
          <a:p>
            <a:pPr marL="229240" indent="-229240"/>
            <a:r>
              <a:rPr lang="nl-NL" altLang="nl-NL" sz="1000" dirty="0" err="1">
                <a:latin typeface="Times" pitchFamily="18" charset="0"/>
              </a:rPr>
              <a:t>Buying</a:t>
            </a:r>
            <a:r>
              <a:rPr lang="nl-NL" altLang="nl-NL" sz="1000" dirty="0">
                <a:latin typeface="Times" pitchFamily="18" charset="0"/>
              </a:rPr>
              <a:t> </a:t>
            </a:r>
            <a:r>
              <a:rPr lang="nl-NL" altLang="nl-NL" sz="1000" dirty="0" err="1">
                <a:latin typeface="Times" pitchFamily="18" charset="0"/>
              </a:rPr>
              <a:t>makes</a:t>
            </a:r>
            <a:r>
              <a:rPr lang="nl-NL" altLang="nl-NL" sz="1000" dirty="0">
                <a:latin typeface="Times" pitchFamily="18" charset="0"/>
              </a:rPr>
              <a:t> sense in </a:t>
            </a:r>
            <a:r>
              <a:rPr lang="nl-NL" altLang="nl-NL" sz="1000" dirty="0" err="1">
                <a:latin typeface="Times" pitchFamily="18" charset="0"/>
              </a:rPr>
              <a:t>the</a:t>
            </a:r>
            <a:r>
              <a:rPr lang="nl-NL" altLang="nl-NL" sz="1000" dirty="0">
                <a:latin typeface="Times" pitchFamily="18" charset="0"/>
              </a:rPr>
              <a:t> case of </a:t>
            </a:r>
            <a:r>
              <a:rPr lang="nl-NL" altLang="nl-NL" sz="1000" dirty="0" err="1">
                <a:latin typeface="Times" pitchFamily="18" charset="0"/>
              </a:rPr>
              <a:t>synergy</a:t>
            </a:r>
            <a:r>
              <a:rPr lang="nl-NL" altLang="nl-NL" sz="1000" dirty="0">
                <a:latin typeface="Times" pitchFamily="18" charset="0"/>
              </a:rPr>
              <a:t>: </a:t>
            </a:r>
            <a:r>
              <a:rPr lang="nl-NL" altLang="nl-NL" sz="1000" dirty="0" err="1">
                <a:latin typeface="Times" pitchFamily="18" charset="0"/>
              </a:rPr>
              <a:t>products</a:t>
            </a:r>
            <a:r>
              <a:rPr lang="nl-NL" altLang="nl-NL" sz="1000" dirty="0">
                <a:latin typeface="Times" pitchFamily="18" charset="0"/>
              </a:rPr>
              <a:t>/</a:t>
            </a:r>
            <a:r>
              <a:rPr lang="nl-NL" altLang="nl-NL" sz="1000" dirty="0" err="1">
                <a:latin typeface="Times" pitchFamily="18" charset="0"/>
              </a:rPr>
              <a:t>channels</a:t>
            </a:r>
            <a:r>
              <a:rPr lang="nl-NL" altLang="nl-NL" sz="1000" dirty="0">
                <a:latin typeface="Times" pitchFamily="18" charset="0"/>
              </a:rPr>
              <a:t> </a:t>
            </a:r>
            <a:r>
              <a:rPr lang="nl-NL" altLang="nl-NL" sz="1000" dirty="0" err="1">
                <a:latin typeface="Times" pitchFamily="18" charset="0"/>
              </a:rPr>
              <a:t>and</a:t>
            </a:r>
            <a:r>
              <a:rPr lang="nl-NL" altLang="nl-NL" sz="1000" dirty="0">
                <a:latin typeface="Times" pitchFamily="18" charset="0"/>
              </a:rPr>
              <a:t> </a:t>
            </a:r>
            <a:r>
              <a:rPr lang="nl-NL" altLang="nl-NL" sz="1000" dirty="0" err="1">
                <a:latin typeface="Times" pitchFamily="18" charset="0"/>
              </a:rPr>
              <a:t>markets</a:t>
            </a:r>
            <a:r>
              <a:rPr lang="nl-NL" altLang="nl-NL" sz="1000" dirty="0">
                <a:latin typeface="Times" pitchFamily="18" charset="0"/>
              </a:rPr>
              <a:t> </a:t>
            </a:r>
            <a:r>
              <a:rPr lang="nl-NL" altLang="nl-NL" sz="1000" dirty="0" err="1">
                <a:latin typeface="Times" pitchFamily="18" charset="0"/>
              </a:rPr>
              <a:t>can</a:t>
            </a:r>
            <a:r>
              <a:rPr lang="nl-NL" altLang="nl-NL" sz="1000" dirty="0">
                <a:latin typeface="Times" pitchFamily="18" charset="0"/>
              </a:rPr>
              <a:t> </a:t>
            </a:r>
            <a:r>
              <a:rPr lang="nl-NL" altLang="nl-NL" sz="1000" dirty="0" err="1">
                <a:latin typeface="Times" pitchFamily="18" charset="0"/>
              </a:rPr>
              <a:t>be</a:t>
            </a:r>
            <a:r>
              <a:rPr lang="nl-NL" altLang="nl-NL" sz="1000" dirty="0">
                <a:latin typeface="Times" pitchFamily="18" charset="0"/>
              </a:rPr>
              <a:t> </a:t>
            </a:r>
            <a:r>
              <a:rPr lang="nl-NL" altLang="nl-NL" sz="1000" dirty="0" err="1">
                <a:latin typeface="Times" pitchFamily="18" charset="0"/>
              </a:rPr>
              <a:t>exchanged</a:t>
            </a:r>
            <a:r>
              <a:rPr lang="nl-NL" altLang="nl-NL" sz="1000" dirty="0">
                <a:latin typeface="Times" pitchFamily="18" charset="0"/>
              </a:rPr>
              <a:t> </a:t>
            </a:r>
            <a:r>
              <a:rPr lang="nl-NL" altLang="nl-NL" sz="1000" dirty="0" err="1">
                <a:latin typeface="Times" pitchFamily="18" charset="0"/>
              </a:rPr>
              <a:t>and</a:t>
            </a:r>
            <a:r>
              <a:rPr lang="nl-NL" altLang="nl-NL" sz="1000" dirty="0">
                <a:latin typeface="Times" pitchFamily="18" charset="0"/>
              </a:rPr>
              <a:t> </a:t>
            </a:r>
            <a:r>
              <a:rPr lang="nl-NL" altLang="nl-NL" sz="1000" dirty="0" err="1">
                <a:latin typeface="Times" pitchFamily="18" charset="0"/>
              </a:rPr>
              <a:t>pooled</a:t>
            </a:r>
            <a:r>
              <a:rPr lang="nl-NL" altLang="nl-NL" sz="1000" dirty="0">
                <a:latin typeface="Times" pitchFamily="18" charset="0"/>
              </a:rPr>
              <a:t> </a:t>
            </a:r>
            <a:r>
              <a:rPr lang="nl-NL" altLang="nl-NL" sz="1000" dirty="0" err="1">
                <a:latin typeface="Times" pitchFamily="18" charset="0"/>
              </a:rPr>
              <a:t>across</a:t>
            </a:r>
            <a:r>
              <a:rPr lang="nl-NL" altLang="nl-NL" sz="1000" dirty="0">
                <a:latin typeface="Times" pitchFamily="18" charset="0"/>
              </a:rPr>
              <a:t> </a:t>
            </a:r>
            <a:r>
              <a:rPr lang="nl-NL" altLang="nl-NL" sz="1000" dirty="0" err="1">
                <a:latin typeface="Times" pitchFamily="18" charset="0"/>
              </a:rPr>
              <a:t>the</a:t>
            </a:r>
            <a:r>
              <a:rPr lang="nl-NL" altLang="nl-NL" sz="1000" dirty="0">
                <a:latin typeface="Times" pitchFamily="18" charset="0"/>
              </a:rPr>
              <a:t> </a:t>
            </a:r>
            <a:r>
              <a:rPr lang="nl-NL" altLang="nl-NL" sz="1000" dirty="0" err="1">
                <a:latin typeface="Times" pitchFamily="18" charset="0"/>
              </a:rPr>
              <a:t>two</a:t>
            </a:r>
            <a:r>
              <a:rPr lang="nl-NL" altLang="nl-NL" sz="1000" dirty="0">
                <a:latin typeface="Times" pitchFamily="18" charset="0"/>
              </a:rPr>
              <a:t> companies. (Chrysler/Daewoo).</a:t>
            </a:r>
          </a:p>
          <a:p>
            <a:pPr marL="229240" indent="-229240"/>
            <a:endParaRPr lang="nl-NL" altLang="nl-NL" sz="1000" dirty="0">
              <a:latin typeface="Times" pitchFamily="18" charset="0"/>
            </a:endParaRPr>
          </a:p>
          <a:p>
            <a:pPr marL="229240" indent="-229240"/>
            <a:r>
              <a:rPr lang="nl-NL" altLang="nl-NL" dirty="0" err="1" smtClean="0">
                <a:latin typeface="Times" pitchFamily="18" charset="0"/>
              </a:rPr>
              <a:t>Strategies</a:t>
            </a:r>
            <a:r>
              <a:rPr lang="nl-NL" altLang="nl-NL" dirty="0" smtClean="0">
                <a:latin typeface="Times" pitchFamily="18" charset="0"/>
              </a:rPr>
              <a:t> </a:t>
            </a:r>
            <a:r>
              <a:rPr lang="nl-NL" altLang="nl-NL" dirty="0" err="1" smtClean="0">
                <a:latin typeface="Times" pitchFamily="18" charset="0"/>
              </a:rPr>
              <a:t>to</a:t>
            </a:r>
            <a:r>
              <a:rPr lang="nl-NL" altLang="nl-NL" dirty="0" smtClean="0">
                <a:latin typeface="Times" pitchFamily="18" charset="0"/>
              </a:rPr>
              <a:t> </a:t>
            </a:r>
            <a:r>
              <a:rPr lang="nl-NL" altLang="nl-NL" dirty="0" err="1" smtClean="0">
                <a:latin typeface="Times" pitchFamily="18" charset="0"/>
              </a:rPr>
              <a:t>lower</a:t>
            </a:r>
            <a:r>
              <a:rPr lang="nl-NL" altLang="nl-NL" dirty="0" smtClean="0">
                <a:latin typeface="Times" pitchFamily="18" charset="0"/>
              </a:rPr>
              <a:t> </a:t>
            </a:r>
            <a:r>
              <a:rPr lang="nl-NL" altLang="nl-NL" dirty="0" err="1" smtClean="0">
                <a:latin typeface="Times" pitchFamily="18" charset="0"/>
              </a:rPr>
              <a:t>the</a:t>
            </a:r>
            <a:r>
              <a:rPr lang="nl-NL" altLang="nl-NL" dirty="0" smtClean="0">
                <a:latin typeface="Times" pitchFamily="18" charset="0"/>
              </a:rPr>
              <a:t> risk of </a:t>
            </a:r>
            <a:r>
              <a:rPr lang="nl-NL" altLang="nl-NL" dirty="0" err="1" smtClean="0">
                <a:latin typeface="Times" pitchFamily="18" charset="0"/>
              </a:rPr>
              <a:t>npd</a:t>
            </a:r>
            <a:r>
              <a:rPr lang="nl-NL" altLang="nl-NL" dirty="0" smtClean="0">
                <a:latin typeface="Times" pitchFamily="18" charset="0"/>
              </a:rPr>
              <a:t>:</a:t>
            </a:r>
          </a:p>
          <a:p>
            <a:pPr marL="229240" indent="-229240">
              <a:buFontTx/>
              <a:buChar char="-"/>
            </a:pPr>
            <a:r>
              <a:rPr lang="nl-NL" altLang="nl-NL" sz="1000" dirty="0" err="1">
                <a:latin typeface="Times" pitchFamily="18" charset="0"/>
              </a:rPr>
              <a:t>Outside</a:t>
            </a:r>
            <a:r>
              <a:rPr lang="nl-NL" altLang="nl-NL" sz="1000" dirty="0">
                <a:latin typeface="Times" pitchFamily="18" charset="0"/>
              </a:rPr>
              <a:t> </a:t>
            </a:r>
            <a:r>
              <a:rPr lang="nl-NL" altLang="nl-NL" sz="1000" dirty="0" err="1">
                <a:latin typeface="Times" pitchFamily="18" charset="0"/>
              </a:rPr>
              <a:t>npd</a:t>
            </a:r>
            <a:endParaRPr lang="nl-NL" altLang="nl-NL" sz="1000" dirty="0">
              <a:latin typeface="Times" pitchFamily="18" charset="0"/>
            </a:endParaRPr>
          </a:p>
          <a:p>
            <a:pPr marL="229240" indent="-229240">
              <a:buFontTx/>
              <a:buChar char="-"/>
            </a:pPr>
            <a:r>
              <a:rPr lang="nl-NL" altLang="nl-NL" sz="1000" dirty="0" err="1">
                <a:latin typeface="Times" pitchFamily="18" charset="0"/>
              </a:rPr>
              <a:t>Buy</a:t>
            </a:r>
            <a:r>
              <a:rPr lang="nl-NL" altLang="nl-NL" sz="1000" dirty="0">
                <a:latin typeface="Times" pitchFamily="18" charset="0"/>
              </a:rPr>
              <a:t> new product</a:t>
            </a:r>
          </a:p>
          <a:p>
            <a:pPr marL="229240" indent="-229240">
              <a:buFontTx/>
              <a:buChar char="-"/>
            </a:pPr>
            <a:r>
              <a:rPr lang="nl-NL" altLang="nl-NL" sz="1000" dirty="0">
                <a:latin typeface="Times" pitchFamily="18" charset="0"/>
              </a:rPr>
              <a:t>Alliance </a:t>
            </a:r>
            <a:r>
              <a:rPr lang="nl-NL" altLang="nl-NL" sz="1000" dirty="0" err="1">
                <a:latin typeface="Times" pitchFamily="18" charset="0"/>
              </a:rPr>
              <a:t>to</a:t>
            </a:r>
            <a:r>
              <a:rPr lang="nl-NL" altLang="nl-NL" sz="1000" dirty="0">
                <a:latin typeface="Times" pitchFamily="18" charset="0"/>
              </a:rPr>
              <a:t> </a:t>
            </a:r>
            <a:r>
              <a:rPr lang="nl-NL" altLang="nl-NL" sz="1000" dirty="0" err="1">
                <a:latin typeface="Times" pitchFamily="18" charset="0"/>
              </a:rPr>
              <a:t>develop</a:t>
            </a:r>
            <a:r>
              <a:rPr lang="nl-NL" altLang="nl-NL" sz="1000" dirty="0">
                <a:latin typeface="Times" pitchFamily="18" charset="0"/>
              </a:rPr>
              <a:t> new product</a:t>
            </a:r>
          </a:p>
          <a:p>
            <a:pPr marL="229240" indent="-229240">
              <a:buFontTx/>
              <a:buChar char="-"/>
            </a:pPr>
            <a:r>
              <a:rPr lang="nl-NL" altLang="nl-NL" sz="1000" dirty="0" err="1">
                <a:latin typeface="Times" pitchFamily="18" charset="0"/>
              </a:rPr>
              <a:t>Government</a:t>
            </a:r>
            <a:r>
              <a:rPr lang="nl-NL" altLang="nl-NL" sz="1000" dirty="0">
                <a:latin typeface="Times" pitchFamily="18" charset="0"/>
              </a:rPr>
              <a:t> </a:t>
            </a:r>
            <a:r>
              <a:rPr lang="nl-NL" altLang="nl-NL" sz="1000" dirty="0" err="1">
                <a:latin typeface="Times" pitchFamily="18" charset="0"/>
              </a:rPr>
              <a:t>subsidy</a:t>
            </a:r>
            <a:r>
              <a:rPr lang="nl-NL" altLang="nl-NL" sz="1000" dirty="0">
                <a:latin typeface="Times" pitchFamily="18" charset="0"/>
              </a:rPr>
              <a:t> </a:t>
            </a:r>
            <a:r>
              <a:rPr lang="nl-NL" altLang="nl-NL" sz="1000" dirty="0" err="1">
                <a:latin typeface="Times" pitchFamily="18" charset="0"/>
              </a:rPr>
              <a:t>for</a:t>
            </a:r>
            <a:r>
              <a:rPr lang="nl-NL" altLang="nl-NL" sz="1000" dirty="0">
                <a:latin typeface="Times" pitchFamily="18" charset="0"/>
              </a:rPr>
              <a:t> development</a:t>
            </a:r>
          </a:p>
          <a:p>
            <a:pPr marL="229240" indent="-229240">
              <a:buFontTx/>
              <a:buChar char="-"/>
            </a:pPr>
            <a:r>
              <a:rPr lang="nl-NL" altLang="nl-NL" sz="1000" dirty="0" err="1">
                <a:latin typeface="Times" pitchFamily="18" charset="0"/>
              </a:rPr>
              <a:t>Launching</a:t>
            </a:r>
            <a:r>
              <a:rPr lang="nl-NL" altLang="nl-NL" sz="1000" dirty="0">
                <a:latin typeface="Times" pitchFamily="18" charset="0"/>
              </a:rPr>
              <a:t> </a:t>
            </a:r>
            <a:r>
              <a:rPr lang="nl-NL" altLang="nl-NL" sz="1000" dirty="0" err="1">
                <a:latin typeface="Times" pitchFamily="18" charset="0"/>
              </a:rPr>
              <a:t>customers</a:t>
            </a:r>
            <a:r>
              <a:rPr lang="nl-NL" altLang="nl-NL" sz="1000" dirty="0">
                <a:latin typeface="Times" pitchFamily="18" charset="0"/>
              </a:rPr>
              <a:t> </a:t>
            </a:r>
            <a:r>
              <a:rPr lang="nl-NL" altLang="nl-NL" sz="1000" dirty="0" err="1">
                <a:latin typeface="Times" pitchFamily="18" charset="0"/>
              </a:rPr>
              <a:t>willing</a:t>
            </a:r>
            <a:r>
              <a:rPr lang="nl-NL" altLang="nl-NL" sz="1000" dirty="0">
                <a:latin typeface="Times" pitchFamily="18" charset="0"/>
              </a:rPr>
              <a:t> </a:t>
            </a:r>
            <a:r>
              <a:rPr lang="nl-NL" altLang="nl-NL" sz="1000" dirty="0" err="1">
                <a:latin typeface="Times" pitchFamily="18" charset="0"/>
              </a:rPr>
              <a:t>to</a:t>
            </a:r>
            <a:r>
              <a:rPr lang="nl-NL" altLang="nl-NL" sz="1000" dirty="0">
                <a:latin typeface="Times" pitchFamily="18" charset="0"/>
              </a:rPr>
              <a:t> experiment </a:t>
            </a:r>
            <a:r>
              <a:rPr lang="nl-NL" altLang="nl-NL" sz="1000" dirty="0" err="1">
                <a:latin typeface="Times" pitchFamily="18" charset="0"/>
              </a:rPr>
              <a:t>and</a:t>
            </a:r>
            <a:r>
              <a:rPr lang="nl-NL" altLang="nl-NL" sz="1000" dirty="0">
                <a:latin typeface="Times" pitchFamily="18" charset="0"/>
              </a:rPr>
              <a:t> co-</a:t>
            </a:r>
            <a:r>
              <a:rPr lang="nl-NL" altLang="nl-NL" sz="1000" dirty="0" err="1">
                <a:latin typeface="Times" pitchFamily="18" charset="0"/>
              </a:rPr>
              <a:t>develop</a:t>
            </a:r>
            <a:r>
              <a:rPr lang="nl-NL" altLang="nl-NL" sz="1000" dirty="0">
                <a:latin typeface="Times" pitchFamily="18" charset="0"/>
              </a:rPr>
              <a:t>.</a:t>
            </a:r>
          </a:p>
          <a:p>
            <a:pPr marL="229240" indent="-229240">
              <a:buFontTx/>
              <a:buChar char="•"/>
            </a:pPr>
            <a:endParaRPr lang="nl-NL" altLang="nl-NL" sz="1000" dirty="0">
              <a:latin typeface="Times" pitchFamily="18" charset="0"/>
            </a:endParaRPr>
          </a:p>
          <a:p>
            <a:pPr marL="229240" indent="-229240"/>
            <a:endParaRPr lang="nl-NL" altLang="nl-NL" dirty="0" smtClean="0">
              <a:latin typeface="Times" pitchFamily="18" charset="0"/>
            </a:endParaRPr>
          </a:p>
          <a:p>
            <a:pPr marL="229240" indent="-229240"/>
            <a:endParaRPr lang="nl-NL" altLang="nl-NL" dirty="0" smtClean="0">
              <a:latin typeface="Times" pitchFamily="18" charset="0"/>
            </a:endParaRPr>
          </a:p>
        </p:txBody>
      </p:sp>
    </p:spTree>
    <p:extLst>
      <p:ext uri="{BB962C8B-B14F-4D97-AF65-F5344CB8AC3E}">
        <p14:creationId xmlns:p14="http://schemas.microsoft.com/office/powerpoint/2010/main" val="4258810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txBox="1">
            <a:spLocks noGrp="1" noChangeArrowheads="1"/>
          </p:cNvSpPr>
          <p:nvPr/>
        </p:nvSpPr>
        <p:spPr bwMode="auto">
          <a:xfrm>
            <a:off x="3862292" y="9458658"/>
            <a:ext cx="2954452" cy="49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96" tIns="45848" rIns="91696" bIns="45848" anchor="b"/>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defTabSz="915680">
              <a:defRPr/>
            </a:pPr>
            <a:fld id="{5EDC79EC-7E0F-4E1F-8D36-1C5C565A0515}" type="slidenum">
              <a:rPr lang="en-US" altLang="nl-NL" sz="1200" b="1">
                <a:solidFill>
                  <a:prstClr val="black"/>
                </a:solidFill>
                <a:latin typeface="Helvetica" pitchFamily="34" charset="0"/>
              </a:rPr>
              <a:pPr algn="r" defTabSz="915680">
                <a:defRPr/>
              </a:pPr>
              <a:t>8</a:t>
            </a:fld>
            <a:endParaRPr lang="en-US" altLang="nl-NL" sz="1200" b="1">
              <a:solidFill>
                <a:prstClr val="black"/>
              </a:solidFill>
              <a:latin typeface="Helvetica" pitchFamily="34"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p:spPr>
        <p:txBody>
          <a:bodyPr/>
          <a:lstStyle/>
          <a:p>
            <a:pPr marL="229240" indent="-229240"/>
            <a:endParaRPr lang="nl-NL" altLang="nl-NL" smtClean="0">
              <a:latin typeface="Times" pitchFamily="18" charset="0"/>
            </a:endParaRPr>
          </a:p>
        </p:txBody>
      </p:sp>
    </p:spTree>
    <p:extLst>
      <p:ext uri="{BB962C8B-B14F-4D97-AF65-F5344CB8AC3E}">
        <p14:creationId xmlns:p14="http://schemas.microsoft.com/office/powerpoint/2010/main" val="4006507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defTabSz="915680">
              <a:defRPr/>
            </a:pPr>
            <a:fld id="{249E4B66-7AE7-4E66-A829-0456C48D0BF6}" type="slidenum">
              <a:rPr lang="nl-NL">
                <a:solidFill>
                  <a:prstClr val="black"/>
                </a:solidFill>
              </a:rPr>
              <a:pPr defTabSz="915680">
                <a:defRPr/>
              </a:pPr>
              <a:t>9</a:t>
            </a:fld>
            <a:endParaRPr lang="nl-NL">
              <a:solidFill>
                <a:prstClr val="black"/>
              </a:solidFill>
            </a:endParaRPr>
          </a:p>
        </p:txBody>
      </p:sp>
    </p:spTree>
    <p:extLst>
      <p:ext uri="{BB962C8B-B14F-4D97-AF65-F5344CB8AC3E}">
        <p14:creationId xmlns:p14="http://schemas.microsoft.com/office/powerpoint/2010/main" val="42191178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p:cNvSpPr>
            <a:spLocks noChangeArrowheads="1"/>
          </p:cNvSpPr>
          <p:nvPr/>
        </p:nvSpPr>
        <p:spPr bwMode="auto">
          <a:xfrm>
            <a:off x="0" y="5867400"/>
            <a:ext cx="9144000" cy="990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t="-2585"/>
          <a:stretch>
            <a:fillRect/>
          </a:stretch>
        </p:blipFill>
        <p:spPr bwMode="auto">
          <a:xfrm>
            <a:off x="6597650" y="5867401"/>
            <a:ext cx="2065338" cy="985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0" y="5599114"/>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mtClean="0">
              <a:solidFill>
                <a:srgbClr val="808080"/>
              </a:solidFill>
            </a:endParaRPr>
          </a:p>
        </p:txBody>
      </p:sp>
      <p:sp>
        <p:nvSpPr>
          <p:cNvPr id="314371" name="Rectangle 3"/>
          <p:cNvSpPr>
            <a:spLocks noGrp="1" noChangeArrowheads="1"/>
          </p:cNvSpPr>
          <p:nvPr>
            <p:ph type="ctrTitle" sz="quarter"/>
          </p:nvPr>
        </p:nvSpPr>
        <p:spPr>
          <a:xfrm>
            <a:off x="762000" y="381000"/>
            <a:ext cx="7734300" cy="685800"/>
          </a:xfrm>
        </p:spPr>
        <p:txBody>
          <a:bodyPr tIns="0" bIns="0"/>
          <a:lstStyle>
            <a:lvl1pPr>
              <a:defRPr/>
            </a:lvl1pPr>
          </a:lstStyle>
          <a:p>
            <a:pPr lvl="0"/>
            <a:r>
              <a:rPr lang="en-US" noProof="0" smtClean="0"/>
              <a:t>Click to edit Master title style</a:t>
            </a:r>
          </a:p>
        </p:txBody>
      </p:sp>
      <p:sp>
        <p:nvSpPr>
          <p:cNvPr id="314372" name="Rectangle 4"/>
          <p:cNvSpPr>
            <a:spLocks noGrp="1" noChangeArrowheads="1"/>
          </p:cNvSpPr>
          <p:nvPr>
            <p:ph type="subTitle" sz="quarter" idx="1"/>
          </p:nvPr>
        </p:nvSpPr>
        <p:spPr>
          <a:xfrm>
            <a:off x="762000" y="1143000"/>
            <a:ext cx="7734300" cy="609600"/>
          </a:xfrm>
        </p:spPr>
        <p:txBody>
          <a:bodyPr tIns="0" bIns="0"/>
          <a:lstStyle>
            <a:lvl1pPr marL="0" indent="0">
              <a:buFontTx/>
              <a:buNone/>
              <a:defRPr sz="1600" b="1"/>
            </a:lvl1pPr>
          </a:lstStyle>
          <a:p>
            <a:pPr lvl="0"/>
            <a:r>
              <a:rPr lang="en-US" noProof="0" smtClean="0"/>
              <a:t>Click to edit Master subtitle style</a:t>
            </a:r>
          </a:p>
        </p:txBody>
      </p:sp>
      <p:sp>
        <p:nvSpPr>
          <p:cNvPr id="7" name="Rectangle 2"/>
          <p:cNvSpPr>
            <a:spLocks noGrp="1" noChangeArrowheads="1"/>
          </p:cNvSpPr>
          <p:nvPr>
            <p:ph type="dt" sz="half" idx="10"/>
          </p:nvPr>
        </p:nvSpPr>
        <p:spPr bwMode="auto">
          <a:xfrm>
            <a:off x="0" y="6477000"/>
            <a:ext cx="7924800" cy="381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sz="1200" b="1">
                <a:latin typeface="+mn-lt"/>
              </a:defRPr>
            </a:lvl1pPr>
          </a:lstStyle>
          <a:p>
            <a:pPr>
              <a:defRPr/>
            </a:pPr>
            <a:endParaRPr lang="en-US">
              <a:solidFill>
                <a:srgbClr val="000000"/>
              </a:solidFill>
            </a:endParaRPr>
          </a:p>
        </p:txBody>
      </p:sp>
      <p:sp>
        <p:nvSpPr>
          <p:cNvPr id="8" name="Rectangle 8"/>
          <p:cNvSpPr>
            <a:spLocks noGrp="1" noChangeArrowheads="1"/>
          </p:cNvSpPr>
          <p:nvPr>
            <p:ph type="sldNum" sz="quarter" idx="11"/>
          </p:nvPr>
        </p:nvSpPr>
        <p:spPr>
          <a:xfrm>
            <a:off x="6477000" y="5621339"/>
            <a:ext cx="1905000" cy="228600"/>
          </a:xfrm>
        </p:spPr>
        <p:txBody>
          <a:bodyPr/>
          <a:lstStyle>
            <a:lvl1pPr>
              <a:defRPr/>
            </a:lvl1pPr>
          </a:lstStyle>
          <a:p>
            <a:pPr>
              <a:defRPr/>
            </a:pPr>
            <a:fld id="{3A15B1E9-A76C-4E48-95C0-0E981A3425E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77798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BC4A132F-74E5-4D80-A389-55F198F5821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86095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58776"/>
            <a:ext cx="1943100" cy="5248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358776"/>
            <a:ext cx="5676900" cy="5248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DD6CF2C4-FFC3-4323-BF91-E3936C16C75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2889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762000" y="358775"/>
            <a:ext cx="7772400" cy="114300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762000" y="1828800"/>
            <a:ext cx="7772400" cy="3778251"/>
          </a:xfrm>
        </p:spPr>
        <p:txBody>
          <a:bodyPr/>
          <a:lstStyle/>
          <a:p>
            <a:pPr lvl="0"/>
            <a:endParaRPr lang="en-US" noProof="0" smtClean="0"/>
          </a:p>
        </p:txBody>
      </p:sp>
      <p:sp>
        <p:nvSpPr>
          <p:cNvPr id="4" name="Rectangle 8"/>
          <p:cNvSpPr>
            <a:spLocks noGrp="1" noChangeArrowheads="1"/>
          </p:cNvSpPr>
          <p:nvPr>
            <p:ph type="sldNum" sz="quarter" idx="10"/>
          </p:nvPr>
        </p:nvSpPr>
        <p:spPr>
          <a:ln/>
        </p:spPr>
        <p:txBody>
          <a:bodyPr/>
          <a:lstStyle>
            <a:lvl1pPr>
              <a:defRPr/>
            </a:lvl1pPr>
          </a:lstStyle>
          <a:p>
            <a:pPr>
              <a:defRPr/>
            </a:pPr>
            <a:fld id="{DFB10285-9E37-4425-B5FC-2407B08FFF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4161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358775"/>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62000" y="1828800"/>
            <a:ext cx="3810000" cy="37782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828800"/>
            <a:ext cx="3810000" cy="37782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sldNum" sz="quarter" idx="10"/>
          </p:nvPr>
        </p:nvSpPr>
        <p:spPr>
          <a:ln/>
        </p:spPr>
        <p:txBody>
          <a:bodyPr/>
          <a:lstStyle>
            <a:lvl1pPr>
              <a:defRPr/>
            </a:lvl1pPr>
          </a:lstStyle>
          <a:p>
            <a:pPr>
              <a:defRPr/>
            </a:pPr>
            <a:fld id="{8814582D-8A9E-47D6-ABE7-F98E7D70781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06551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dia">
    <p:bg>
      <p:bgPr>
        <a:solidFill>
          <a:srgbClr val="002B60"/>
        </a:solidFill>
        <a:effectLst/>
      </p:bgPr>
    </p:bg>
    <p:spTree>
      <p:nvGrpSpPr>
        <p:cNvPr id="1" name=""/>
        <p:cNvGrpSpPr/>
        <p:nvPr/>
      </p:nvGrpSpPr>
      <p:grpSpPr>
        <a:xfrm>
          <a:off x="0" y="0"/>
          <a:ext cx="0" cy="0"/>
          <a:chOff x="0" y="0"/>
          <a:chExt cx="0" cy="0"/>
        </a:xfrm>
      </p:grpSpPr>
      <p:pic>
        <p:nvPicPr>
          <p:cNvPr id="5" name="Afbeelding 8" descr="Bies.png"/>
          <p:cNvPicPr>
            <a:picLocks noChangeAspect="1"/>
          </p:cNvPicPr>
          <p:nvPr userDrawn="1"/>
        </p:nvPicPr>
        <p:blipFill>
          <a:blip r:embed="rId2"/>
          <a:srcRect/>
          <a:stretch>
            <a:fillRect/>
          </a:stretch>
        </p:blipFill>
        <p:spPr bwMode="auto">
          <a:xfrm>
            <a:off x="0" y="5350933"/>
            <a:ext cx="9144000" cy="1507067"/>
          </a:xfrm>
          <a:prstGeom prst="rect">
            <a:avLst/>
          </a:prstGeom>
          <a:noFill/>
          <a:ln w="9525">
            <a:noFill/>
            <a:miter lim="800000"/>
            <a:headEnd/>
            <a:tailEnd/>
          </a:ln>
        </p:spPr>
      </p:pic>
      <p:sp>
        <p:nvSpPr>
          <p:cNvPr id="9" name="Rechthoek 10"/>
          <p:cNvSpPr/>
          <p:nvPr userDrawn="1"/>
        </p:nvSpPr>
        <p:spPr>
          <a:xfrm>
            <a:off x="336553" y="1579032"/>
            <a:ext cx="7535863" cy="326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nl-NL" sz="1800" dirty="0">
              <a:solidFill>
                <a:prstClr val="white"/>
              </a:solidFill>
            </a:endParaRPr>
          </a:p>
        </p:txBody>
      </p:sp>
      <p:sp>
        <p:nvSpPr>
          <p:cNvPr id="6" name="Tijdelijke aanduiding voor inhoud 4"/>
          <p:cNvSpPr>
            <a:spLocks noGrp="1"/>
          </p:cNvSpPr>
          <p:nvPr>
            <p:ph type="subTitle" idx="1"/>
          </p:nvPr>
        </p:nvSpPr>
        <p:spPr>
          <a:xfrm>
            <a:off x="463550" y="4247648"/>
            <a:ext cx="7244448" cy="546272"/>
          </a:xfrm>
        </p:spPr>
        <p:txBody>
          <a:bodyPr/>
          <a:lstStyle>
            <a:lvl1pPr>
              <a:defRPr sz="1500">
                <a:solidFill>
                  <a:srgbClr val="FFFFFF"/>
                </a:solidFill>
              </a:defRPr>
            </a:lvl1pPr>
          </a:lstStyle>
          <a:p>
            <a:r>
              <a:rPr lang="en-US" dirty="0" smtClean="0"/>
              <a:t>Click to edit Master subtitle style</a:t>
            </a:r>
            <a:endParaRPr lang="nl-NL" dirty="0"/>
          </a:p>
        </p:txBody>
      </p:sp>
      <p:sp>
        <p:nvSpPr>
          <p:cNvPr id="7" name="Titel 3"/>
          <p:cNvSpPr>
            <a:spLocks noGrp="1"/>
          </p:cNvSpPr>
          <p:nvPr>
            <p:ph type="ctrTitle"/>
          </p:nvPr>
        </p:nvSpPr>
        <p:spPr>
          <a:xfrm>
            <a:off x="463550" y="1789419"/>
            <a:ext cx="7244448" cy="1766284"/>
          </a:xfrm>
        </p:spPr>
        <p:txBody>
          <a:bodyPr anchor="t"/>
          <a:lstStyle>
            <a:lvl1pPr>
              <a:defRPr>
                <a:solidFill>
                  <a:srgbClr val="82C8FA"/>
                </a:solidFill>
              </a:defRPr>
            </a:lvl1pPr>
          </a:lstStyle>
          <a:p>
            <a:r>
              <a:rPr lang="en-US" dirty="0" smtClean="0"/>
              <a:t>Click to edit Master title style</a:t>
            </a:r>
            <a:endParaRPr lang="nl-NL" dirty="0"/>
          </a:p>
        </p:txBody>
      </p:sp>
      <p:sp>
        <p:nvSpPr>
          <p:cNvPr id="8" name="Tijdelijke aanduiding voor inhoud 9"/>
          <p:cNvSpPr>
            <a:spLocks noGrp="1"/>
          </p:cNvSpPr>
          <p:nvPr>
            <p:ph idx="10"/>
          </p:nvPr>
        </p:nvSpPr>
        <p:spPr>
          <a:xfrm>
            <a:off x="463551" y="3646744"/>
            <a:ext cx="7244448" cy="445576"/>
          </a:xfrm>
        </p:spPr>
        <p:txBody>
          <a:bodyPr anchor="ctr">
            <a:noAutofit/>
          </a:bodyPr>
          <a:lstStyle>
            <a:lvl1pPr>
              <a:defRPr sz="2200" i="1">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471502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Titelstijl van model bewerken</a:t>
            </a:r>
            <a:endParaRPr lang="nl-NL" dirty="0"/>
          </a:p>
        </p:txBody>
      </p:sp>
      <p:sp>
        <p:nvSpPr>
          <p:cNvPr id="3" name="Tijdelijke aanduiding voor inhoud 2"/>
          <p:cNvSpPr>
            <a:spLocks noGrp="1"/>
          </p:cNvSpPr>
          <p:nvPr>
            <p:ph idx="1"/>
          </p:nvPr>
        </p:nvSpPr>
        <p:spPr>
          <a:xfrm>
            <a:off x="457203" y="1939268"/>
            <a:ext cx="8229599" cy="4697947"/>
          </a:xfrm>
        </p:spPr>
        <p:txBody>
          <a:bodyPr>
            <a:normAutofit/>
          </a:bodyPr>
          <a:lstStyle>
            <a:lvl1pPr>
              <a:defRPr sz="2400">
                <a:solidFill>
                  <a:srgbClr val="3C3C3C"/>
                </a:solidFill>
              </a:defRPr>
            </a:lvl1pPr>
            <a:lvl2pPr>
              <a:defRPr sz="2400">
                <a:solidFill>
                  <a:srgbClr val="3C3C3C"/>
                </a:solidFill>
              </a:defRPr>
            </a:lvl2pPr>
            <a:lvl3pPr>
              <a:defRPr sz="2400">
                <a:solidFill>
                  <a:srgbClr val="3C3C3C"/>
                </a:solidFill>
              </a:defRPr>
            </a:lvl3pPr>
            <a:lvl4pPr>
              <a:defRPr sz="2400">
                <a:solidFill>
                  <a:schemeClr val="tx1">
                    <a:lumMod val="75000"/>
                    <a:lumOff val="25000"/>
                  </a:schemeClr>
                </a:solidFill>
              </a:defRPr>
            </a:lvl4pPr>
            <a:lvl5pPr>
              <a:defRPr sz="2400">
                <a:solidFill>
                  <a:schemeClr val="tx1">
                    <a:lumMod val="75000"/>
                    <a:lumOff val="25000"/>
                  </a:schemeClr>
                </a:solidFill>
              </a:defRPr>
            </a:lvl5pPr>
          </a:lstStyle>
          <a:p>
            <a:pPr lvl="0"/>
            <a:r>
              <a:rPr lang="en-US" dirty="0" err="1" smtClean="0"/>
              <a:t>Click to edit Master text styles</a:t>
            </a:r>
          </a:p>
          <a:p>
            <a:pPr lvl="1"/>
            <a:r>
              <a:rPr lang="en-US" dirty="0" err="1" smtClean="0"/>
              <a:t>Second level</a:t>
            </a:r>
          </a:p>
          <a:p>
            <a:pPr lvl="2"/>
            <a:r>
              <a:rPr lang="en-US" dirty="0" err="1" smtClean="0"/>
              <a:t>Third level</a:t>
            </a:r>
          </a:p>
        </p:txBody>
      </p:sp>
    </p:spTree>
    <p:extLst>
      <p:ext uri="{BB962C8B-B14F-4D97-AF65-F5344CB8AC3E}">
        <p14:creationId xmlns:p14="http://schemas.microsoft.com/office/powerpoint/2010/main" val="1885668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5" name="Tijdelijke aanduiding voor afbeelding 4"/>
          <p:cNvSpPr>
            <a:spLocks noGrp="1"/>
          </p:cNvSpPr>
          <p:nvPr>
            <p:ph type="pic" sz="quarter" idx="10"/>
          </p:nvPr>
        </p:nvSpPr>
        <p:spPr>
          <a:xfrm>
            <a:off x="0" y="0"/>
            <a:ext cx="9144000" cy="6858000"/>
          </a:xfrm>
        </p:spPr>
        <p:txBody>
          <a:bodyPr rtlCol="0">
            <a:noAutofit/>
          </a:bodyPr>
          <a:lstStyle/>
          <a:p>
            <a:pPr lvl="0"/>
            <a:endParaRPr lang="nl-NL" noProof="0"/>
          </a:p>
        </p:txBody>
      </p:sp>
    </p:spTree>
    <p:extLst>
      <p:ext uri="{BB962C8B-B14F-4D97-AF65-F5344CB8AC3E}">
        <p14:creationId xmlns:p14="http://schemas.microsoft.com/office/powerpoint/2010/main" val="1327213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60"/>
          <p:cNvSpPr>
            <a:spLocks noChangeArrowheads="1"/>
          </p:cNvSpPr>
          <p:nvPr/>
        </p:nvSpPr>
        <p:spPr bwMode="auto">
          <a:xfrm>
            <a:off x="0" y="5867400"/>
            <a:ext cx="9144000" cy="990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defRPr/>
            </a:pPr>
            <a:endParaRPr lang="nl-NL" altLang="nl-NL" smtClean="0">
              <a:solidFill>
                <a:srgbClr val="000000"/>
              </a:solidFill>
            </a:endParaRPr>
          </a:p>
        </p:txBody>
      </p:sp>
      <p:pic>
        <p:nvPicPr>
          <p:cNvPr id="5" name="Picture 73"/>
          <p:cNvPicPr>
            <a:picLocks noChangeAspect="1" noChangeArrowheads="1"/>
          </p:cNvPicPr>
          <p:nvPr/>
        </p:nvPicPr>
        <p:blipFill>
          <a:blip r:embed="rId2">
            <a:extLst>
              <a:ext uri="{28A0092B-C50C-407E-A947-70E740481C1C}">
                <a14:useLocalDpi xmlns:a14="http://schemas.microsoft.com/office/drawing/2010/main" val="0"/>
              </a:ext>
            </a:extLst>
          </a:blip>
          <a:srcRect l="4485" t="-2585"/>
          <a:stretch>
            <a:fillRect/>
          </a:stretch>
        </p:blipFill>
        <p:spPr bwMode="auto">
          <a:xfrm>
            <a:off x="6805613" y="5907088"/>
            <a:ext cx="1822450"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2"/>
          <p:cNvSpPr>
            <a:spLocks noChangeArrowheads="1"/>
          </p:cNvSpPr>
          <p:nvPr/>
        </p:nvSpPr>
        <p:spPr bwMode="auto">
          <a:xfrm>
            <a:off x="0" y="5599113"/>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defRPr/>
            </a:pPr>
            <a:endParaRPr lang="nl-NL" altLang="nl-NL" smtClean="0">
              <a:solidFill>
                <a:srgbClr val="808080"/>
              </a:solidFill>
              <a:latin typeface="Times" pitchFamily="18" charset="0"/>
            </a:endParaRPr>
          </a:p>
        </p:txBody>
      </p:sp>
      <p:sp>
        <p:nvSpPr>
          <p:cNvPr id="6167" name="Rectangle 23"/>
          <p:cNvSpPr>
            <a:spLocks noGrp="1" noChangeArrowheads="1"/>
          </p:cNvSpPr>
          <p:nvPr>
            <p:ph type="ctrTitle" sz="quarter"/>
          </p:nvPr>
        </p:nvSpPr>
        <p:spPr>
          <a:xfrm>
            <a:off x="762000" y="381000"/>
            <a:ext cx="7734300" cy="685800"/>
          </a:xfrm>
        </p:spPr>
        <p:txBody>
          <a:bodyPr tIns="0" bIns="0"/>
          <a:lstStyle>
            <a:lvl1pPr>
              <a:defRPr/>
            </a:lvl1pPr>
          </a:lstStyle>
          <a:p>
            <a:pPr lvl="0"/>
            <a:r>
              <a:rPr lang="en-US" noProof="0" smtClean="0"/>
              <a:t>Click to edit Master title style</a:t>
            </a:r>
          </a:p>
        </p:txBody>
      </p:sp>
      <p:sp>
        <p:nvSpPr>
          <p:cNvPr id="6168" name="Rectangle 24"/>
          <p:cNvSpPr>
            <a:spLocks noGrp="1" noChangeArrowheads="1"/>
          </p:cNvSpPr>
          <p:nvPr>
            <p:ph type="subTitle" sz="quarter" idx="1"/>
          </p:nvPr>
        </p:nvSpPr>
        <p:spPr>
          <a:xfrm>
            <a:off x="762000" y="1143000"/>
            <a:ext cx="7734300" cy="609600"/>
          </a:xfrm>
        </p:spPr>
        <p:txBody>
          <a:bodyPr tIns="0" bIns="0"/>
          <a:lstStyle>
            <a:lvl1pPr marL="0" indent="0">
              <a:buFontTx/>
              <a:buNone/>
              <a:defRPr sz="1600" b="1"/>
            </a:lvl1pPr>
          </a:lstStyle>
          <a:p>
            <a:pPr lvl="0"/>
            <a:r>
              <a:rPr lang="en-US" noProof="0" smtClean="0"/>
              <a:t>Click to edit Master subtitle style</a:t>
            </a:r>
          </a:p>
        </p:txBody>
      </p:sp>
      <p:sp>
        <p:nvSpPr>
          <p:cNvPr id="7" name="Rectangle 63"/>
          <p:cNvSpPr>
            <a:spLocks noGrp="1" noChangeArrowheads="1"/>
          </p:cNvSpPr>
          <p:nvPr>
            <p:ph type="sldNum" sz="quarter" idx="10"/>
          </p:nvPr>
        </p:nvSpPr>
        <p:spPr>
          <a:xfrm>
            <a:off x="6477000" y="5621338"/>
            <a:ext cx="1905000" cy="228600"/>
          </a:xfrm>
        </p:spPr>
        <p:txBody>
          <a:bodyPr/>
          <a:lstStyle>
            <a:lvl1pPr>
              <a:defRPr/>
            </a:lvl1pPr>
          </a:lstStyle>
          <a:p>
            <a:pPr>
              <a:defRPr/>
            </a:pPr>
            <a:fld id="{37C50D86-0902-45CD-ADAE-F2777D794CB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382101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Rectangle 13"/>
          <p:cNvSpPr>
            <a:spLocks noGrp="1" noChangeArrowheads="1"/>
          </p:cNvSpPr>
          <p:nvPr>
            <p:ph type="dt" sz="half" idx="10"/>
          </p:nvPr>
        </p:nvSpPr>
        <p:spPr>
          <a:ln/>
        </p:spPr>
        <p:txBody>
          <a:bodyPr/>
          <a:lstStyle>
            <a:lvl1pPr>
              <a:defRPr/>
            </a:lvl1pPr>
          </a:lstStyle>
          <a:p>
            <a:pPr>
              <a:defRPr/>
            </a:pPr>
            <a:fld id="{8057B6E0-6BF6-4C39-B34A-022DAD1FA71B}" type="datetime4">
              <a:rPr lang="en-US">
                <a:solidFill>
                  <a:srgbClr val="000000"/>
                </a:solidFill>
              </a:rPr>
              <a:pPr>
                <a:defRPr/>
              </a:pPr>
              <a:t>May 8, 2023</a:t>
            </a:fld>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pPr>
              <a:defRPr/>
            </a:pPr>
            <a:fld id="{816CAEF3-38A0-4E69-9CB0-8997424DDA9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316267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nl-N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3"/>
          <p:cNvSpPr>
            <a:spLocks noGrp="1" noChangeArrowheads="1"/>
          </p:cNvSpPr>
          <p:nvPr>
            <p:ph type="dt" sz="half" idx="10"/>
          </p:nvPr>
        </p:nvSpPr>
        <p:spPr>
          <a:ln/>
        </p:spPr>
        <p:txBody>
          <a:bodyPr/>
          <a:lstStyle>
            <a:lvl1pPr>
              <a:defRPr/>
            </a:lvl1pPr>
          </a:lstStyle>
          <a:p>
            <a:pPr>
              <a:defRPr/>
            </a:pPr>
            <a:fld id="{A81359A2-0E27-474B-B1A2-840CB7D6BA71}" type="datetime4">
              <a:rPr lang="en-US">
                <a:solidFill>
                  <a:srgbClr val="000000"/>
                </a:solidFill>
              </a:rPr>
              <a:pPr>
                <a:defRPr/>
              </a:pPr>
              <a:t>May 8, 2023</a:t>
            </a:fld>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pPr>
              <a:defRPr/>
            </a:pPr>
            <a:fld id="{7C843706-98C2-4611-AB5C-9149208027C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76636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8CC25133-3E03-4A01-816C-70A1440792F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9513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sz="half" idx="1"/>
          </p:nvPr>
        </p:nvSpPr>
        <p:spPr>
          <a:xfrm>
            <a:off x="762000" y="1828800"/>
            <a:ext cx="3810000" cy="3778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4724400" y="1828800"/>
            <a:ext cx="3810000" cy="3778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Rectangle 13"/>
          <p:cNvSpPr>
            <a:spLocks noGrp="1" noChangeArrowheads="1"/>
          </p:cNvSpPr>
          <p:nvPr>
            <p:ph type="dt" sz="half" idx="10"/>
          </p:nvPr>
        </p:nvSpPr>
        <p:spPr>
          <a:ln/>
        </p:spPr>
        <p:txBody>
          <a:bodyPr/>
          <a:lstStyle>
            <a:lvl1pPr>
              <a:defRPr/>
            </a:lvl1pPr>
          </a:lstStyle>
          <a:p>
            <a:pPr>
              <a:defRPr/>
            </a:pPr>
            <a:fld id="{CDD70C6E-8662-4CC8-B30B-346DE5E55E9E}" type="datetime4">
              <a:rPr lang="en-US">
                <a:solidFill>
                  <a:srgbClr val="000000"/>
                </a:solidFill>
              </a:rPr>
              <a:pPr>
                <a:defRPr/>
              </a:pPr>
              <a:t>May 8, 2023</a:t>
            </a:fld>
            <a:endParaRPr lang="en-US">
              <a:solidFill>
                <a:srgbClr val="000000"/>
              </a:solidFill>
            </a:endParaRPr>
          </a:p>
        </p:txBody>
      </p:sp>
      <p:sp>
        <p:nvSpPr>
          <p:cNvPr id="6" name="Rectangle 15"/>
          <p:cNvSpPr>
            <a:spLocks noGrp="1" noChangeArrowheads="1"/>
          </p:cNvSpPr>
          <p:nvPr>
            <p:ph type="sldNum" sz="quarter" idx="11"/>
          </p:nvPr>
        </p:nvSpPr>
        <p:spPr>
          <a:ln/>
        </p:spPr>
        <p:txBody>
          <a:bodyPr/>
          <a:lstStyle>
            <a:lvl1pPr>
              <a:defRPr/>
            </a:lvl1pPr>
          </a:lstStyle>
          <a:p>
            <a:pPr>
              <a:defRPr/>
            </a:pPr>
            <a:fld id="{76A7182A-7087-46A6-9343-D06B64F3147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9464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nl-N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Rectangle 13"/>
          <p:cNvSpPr>
            <a:spLocks noGrp="1" noChangeArrowheads="1"/>
          </p:cNvSpPr>
          <p:nvPr>
            <p:ph type="dt" sz="half" idx="10"/>
          </p:nvPr>
        </p:nvSpPr>
        <p:spPr>
          <a:ln/>
        </p:spPr>
        <p:txBody>
          <a:bodyPr/>
          <a:lstStyle>
            <a:lvl1pPr>
              <a:defRPr/>
            </a:lvl1pPr>
          </a:lstStyle>
          <a:p>
            <a:pPr>
              <a:defRPr/>
            </a:pPr>
            <a:fld id="{A584B78D-4BF1-4799-B643-BB474CF3D41E}" type="datetime4">
              <a:rPr lang="en-US">
                <a:solidFill>
                  <a:srgbClr val="000000"/>
                </a:solidFill>
              </a:rPr>
              <a:pPr>
                <a:defRPr/>
              </a:pPr>
              <a:t>May 8, 2023</a:t>
            </a:fld>
            <a:endParaRPr lang="en-US">
              <a:solidFill>
                <a:srgbClr val="000000"/>
              </a:solidFill>
            </a:endParaRPr>
          </a:p>
        </p:txBody>
      </p:sp>
      <p:sp>
        <p:nvSpPr>
          <p:cNvPr id="8" name="Rectangle 15"/>
          <p:cNvSpPr>
            <a:spLocks noGrp="1" noChangeArrowheads="1"/>
          </p:cNvSpPr>
          <p:nvPr>
            <p:ph type="sldNum" sz="quarter" idx="11"/>
          </p:nvPr>
        </p:nvSpPr>
        <p:spPr>
          <a:ln/>
        </p:spPr>
        <p:txBody>
          <a:bodyPr/>
          <a:lstStyle>
            <a:lvl1pPr>
              <a:defRPr/>
            </a:lvl1pPr>
          </a:lstStyle>
          <a:p>
            <a:pPr>
              <a:defRPr/>
            </a:pPr>
            <a:fld id="{BE843C4E-ACA8-40B6-B1CD-961776C1C29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8138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Rectangle 13"/>
          <p:cNvSpPr>
            <a:spLocks noGrp="1" noChangeArrowheads="1"/>
          </p:cNvSpPr>
          <p:nvPr>
            <p:ph type="dt" sz="half" idx="10"/>
          </p:nvPr>
        </p:nvSpPr>
        <p:spPr>
          <a:ln/>
        </p:spPr>
        <p:txBody>
          <a:bodyPr/>
          <a:lstStyle>
            <a:lvl1pPr>
              <a:defRPr/>
            </a:lvl1pPr>
          </a:lstStyle>
          <a:p>
            <a:pPr>
              <a:defRPr/>
            </a:pPr>
            <a:fld id="{7280F502-20F3-4357-9660-C2268F13DBC7}" type="datetime4">
              <a:rPr lang="en-US">
                <a:solidFill>
                  <a:srgbClr val="000000"/>
                </a:solidFill>
              </a:rPr>
              <a:pPr>
                <a:defRPr/>
              </a:pPr>
              <a:t>May 8, 2023</a:t>
            </a:fld>
            <a:endParaRPr lang="en-US">
              <a:solidFill>
                <a:srgbClr val="000000"/>
              </a:solidFill>
            </a:endParaRPr>
          </a:p>
        </p:txBody>
      </p:sp>
      <p:sp>
        <p:nvSpPr>
          <p:cNvPr id="4" name="Rectangle 15"/>
          <p:cNvSpPr>
            <a:spLocks noGrp="1" noChangeArrowheads="1"/>
          </p:cNvSpPr>
          <p:nvPr>
            <p:ph type="sldNum" sz="quarter" idx="11"/>
          </p:nvPr>
        </p:nvSpPr>
        <p:spPr>
          <a:ln/>
        </p:spPr>
        <p:txBody>
          <a:bodyPr/>
          <a:lstStyle>
            <a:lvl1pPr>
              <a:defRPr/>
            </a:lvl1pPr>
          </a:lstStyle>
          <a:p>
            <a:pPr>
              <a:defRPr/>
            </a:pPr>
            <a:fld id="{B139C6E7-8B01-4AF1-A774-BC58A49C199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39661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3" name="Rectangle 15"/>
          <p:cNvSpPr>
            <a:spLocks noGrp="1" noChangeArrowheads="1"/>
          </p:cNvSpPr>
          <p:nvPr>
            <p:ph type="sldNum" sz="quarter" idx="11"/>
          </p:nvPr>
        </p:nvSpPr>
        <p:spPr/>
        <p:txBody>
          <a:bodyPr/>
          <a:lstStyle>
            <a:lvl1pPr>
              <a:defRPr/>
            </a:lvl1pPr>
          </a:lstStyle>
          <a:p>
            <a:pPr>
              <a:defRPr/>
            </a:pPr>
            <a:fld id="{345624F3-DA5A-45DE-B6F6-2A25D5D6724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18877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nl-N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3"/>
          <p:cNvSpPr>
            <a:spLocks noGrp="1" noChangeArrowheads="1"/>
          </p:cNvSpPr>
          <p:nvPr>
            <p:ph type="dt" sz="half" idx="10"/>
          </p:nvPr>
        </p:nvSpPr>
        <p:spPr>
          <a:ln/>
        </p:spPr>
        <p:txBody>
          <a:bodyPr/>
          <a:lstStyle>
            <a:lvl1pPr>
              <a:defRPr/>
            </a:lvl1pPr>
          </a:lstStyle>
          <a:p>
            <a:pPr>
              <a:defRPr/>
            </a:pPr>
            <a:fld id="{C58881A3-AF30-40A2-9455-21846376C25C}" type="datetime4">
              <a:rPr lang="en-US">
                <a:solidFill>
                  <a:srgbClr val="000000"/>
                </a:solidFill>
              </a:rPr>
              <a:pPr>
                <a:defRPr/>
              </a:pPr>
              <a:t>May 8, 2023</a:t>
            </a:fld>
            <a:endParaRPr lang="en-US">
              <a:solidFill>
                <a:srgbClr val="000000"/>
              </a:solidFill>
            </a:endParaRPr>
          </a:p>
        </p:txBody>
      </p:sp>
      <p:sp>
        <p:nvSpPr>
          <p:cNvPr id="6" name="Rectangle 15"/>
          <p:cNvSpPr>
            <a:spLocks noGrp="1" noChangeArrowheads="1"/>
          </p:cNvSpPr>
          <p:nvPr>
            <p:ph type="sldNum" sz="quarter" idx="11"/>
          </p:nvPr>
        </p:nvSpPr>
        <p:spPr>
          <a:ln/>
        </p:spPr>
        <p:txBody>
          <a:bodyPr/>
          <a:lstStyle>
            <a:lvl1pPr>
              <a:defRPr/>
            </a:lvl1pPr>
          </a:lstStyle>
          <a:p>
            <a:pPr>
              <a:defRPr/>
            </a:pPr>
            <a:fld id="{6165A502-F4B2-491F-B01D-AF18E284D97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58042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nl-N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3"/>
          <p:cNvSpPr>
            <a:spLocks noGrp="1" noChangeArrowheads="1"/>
          </p:cNvSpPr>
          <p:nvPr>
            <p:ph type="dt" sz="half" idx="10"/>
          </p:nvPr>
        </p:nvSpPr>
        <p:spPr>
          <a:ln/>
        </p:spPr>
        <p:txBody>
          <a:bodyPr/>
          <a:lstStyle>
            <a:lvl1pPr>
              <a:defRPr/>
            </a:lvl1pPr>
          </a:lstStyle>
          <a:p>
            <a:pPr>
              <a:defRPr/>
            </a:pPr>
            <a:fld id="{CCF3AA46-5098-4FE5-ADCC-CDC1ABF0F8C8}" type="datetime4">
              <a:rPr lang="en-US">
                <a:solidFill>
                  <a:srgbClr val="000000"/>
                </a:solidFill>
              </a:rPr>
              <a:pPr>
                <a:defRPr/>
              </a:pPr>
              <a:t>May 8, 2023</a:t>
            </a:fld>
            <a:endParaRPr lang="en-US">
              <a:solidFill>
                <a:srgbClr val="000000"/>
              </a:solidFill>
            </a:endParaRPr>
          </a:p>
        </p:txBody>
      </p:sp>
      <p:sp>
        <p:nvSpPr>
          <p:cNvPr id="6" name="Rectangle 15"/>
          <p:cNvSpPr>
            <a:spLocks noGrp="1" noChangeArrowheads="1"/>
          </p:cNvSpPr>
          <p:nvPr>
            <p:ph type="sldNum" sz="quarter" idx="11"/>
          </p:nvPr>
        </p:nvSpPr>
        <p:spPr>
          <a:ln/>
        </p:spPr>
        <p:txBody>
          <a:bodyPr/>
          <a:lstStyle>
            <a:lvl1pPr>
              <a:defRPr/>
            </a:lvl1pPr>
          </a:lstStyle>
          <a:p>
            <a:pPr>
              <a:defRPr/>
            </a:pPr>
            <a:fld id="{24E4AC2C-71F4-4A34-84E9-414859BAD76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104707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Rectangle 13"/>
          <p:cNvSpPr>
            <a:spLocks noGrp="1" noChangeArrowheads="1"/>
          </p:cNvSpPr>
          <p:nvPr>
            <p:ph type="dt" sz="half" idx="10"/>
          </p:nvPr>
        </p:nvSpPr>
        <p:spPr>
          <a:ln/>
        </p:spPr>
        <p:txBody>
          <a:bodyPr/>
          <a:lstStyle>
            <a:lvl1pPr>
              <a:defRPr/>
            </a:lvl1pPr>
          </a:lstStyle>
          <a:p>
            <a:pPr>
              <a:defRPr/>
            </a:pPr>
            <a:fld id="{561FD538-F692-404E-B624-A821EAE114BA}" type="datetime4">
              <a:rPr lang="en-US">
                <a:solidFill>
                  <a:srgbClr val="000000"/>
                </a:solidFill>
              </a:rPr>
              <a:pPr>
                <a:defRPr/>
              </a:pPr>
              <a:t>May 8, 2023</a:t>
            </a:fld>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pPr>
              <a:defRPr/>
            </a:pPr>
            <a:fld id="{F8C33648-9009-424B-A88B-C73C76B3C77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035319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58775"/>
            <a:ext cx="1943100" cy="5248275"/>
          </a:xfrm>
        </p:spPr>
        <p:txBody>
          <a:bodyPr vert="eaVert"/>
          <a:lstStyle/>
          <a:p>
            <a:r>
              <a:rPr lang="en-US" smtClean="0"/>
              <a:t>Click to edit Master title style</a:t>
            </a:r>
            <a:endParaRPr lang="nl-NL"/>
          </a:p>
        </p:txBody>
      </p:sp>
      <p:sp>
        <p:nvSpPr>
          <p:cNvPr id="3" name="Vertical Text Placeholder 2"/>
          <p:cNvSpPr>
            <a:spLocks noGrp="1"/>
          </p:cNvSpPr>
          <p:nvPr>
            <p:ph type="body" orient="vert" idx="1"/>
          </p:nvPr>
        </p:nvSpPr>
        <p:spPr>
          <a:xfrm>
            <a:off x="762000" y="358775"/>
            <a:ext cx="5676900" cy="5248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Rectangle 13"/>
          <p:cNvSpPr>
            <a:spLocks noGrp="1" noChangeArrowheads="1"/>
          </p:cNvSpPr>
          <p:nvPr>
            <p:ph type="dt" sz="half" idx="10"/>
          </p:nvPr>
        </p:nvSpPr>
        <p:spPr>
          <a:ln/>
        </p:spPr>
        <p:txBody>
          <a:bodyPr/>
          <a:lstStyle>
            <a:lvl1pPr>
              <a:defRPr/>
            </a:lvl1pPr>
          </a:lstStyle>
          <a:p>
            <a:pPr>
              <a:defRPr/>
            </a:pPr>
            <a:fld id="{948DB8A6-5466-49F1-8757-DBA53DF6028D}" type="datetime4">
              <a:rPr lang="en-US">
                <a:solidFill>
                  <a:srgbClr val="000000"/>
                </a:solidFill>
              </a:rPr>
              <a:pPr>
                <a:defRPr/>
              </a:pPr>
              <a:t>May 8, 2023</a:t>
            </a:fld>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pPr>
              <a:defRPr/>
            </a:pPr>
            <a:fld id="{BF5BCD37-A9F6-43EC-A27C-72EDCF4E391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809109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p:cNvSpPr>
            <a:spLocks noChangeArrowheads="1"/>
          </p:cNvSpPr>
          <p:nvPr/>
        </p:nvSpPr>
        <p:spPr bwMode="auto">
          <a:xfrm>
            <a:off x="0" y="5867400"/>
            <a:ext cx="9144000" cy="990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defRPr/>
            </a:pPr>
            <a:endParaRPr lang="nl-NL" altLang="nl-NL" smtClean="0">
              <a:solidFill>
                <a:srgbClr val="000000"/>
              </a:solidFill>
              <a:latin typeface="Times" charset="0"/>
            </a:endParaRP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t="-2585"/>
          <a:stretch>
            <a:fillRect/>
          </a:stretch>
        </p:blipFill>
        <p:spPr bwMode="auto">
          <a:xfrm>
            <a:off x="6597650" y="5867400"/>
            <a:ext cx="2065338"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0" y="5599113"/>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defRPr/>
            </a:pPr>
            <a:endParaRPr lang="nl-NL" altLang="nl-NL" smtClean="0">
              <a:solidFill>
                <a:srgbClr val="808080"/>
              </a:solidFill>
              <a:latin typeface="Times" charset="0"/>
            </a:endParaRPr>
          </a:p>
        </p:txBody>
      </p:sp>
      <p:sp>
        <p:nvSpPr>
          <p:cNvPr id="314371" name="Rectangle 3"/>
          <p:cNvSpPr>
            <a:spLocks noGrp="1" noChangeArrowheads="1"/>
          </p:cNvSpPr>
          <p:nvPr>
            <p:ph type="ctrTitle" sz="quarter"/>
          </p:nvPr>
        </p:nvSpPr>
        <p:spPr>
          <a:xfrm>
            <a:off x="762000" y="381000"/>
            <a:ext cx="7734300" cy="685800"/>
          </a:xfrm>
        </p:spPr>
        <p:txBody>
          <a:bodyPr tIns="0" bIns="0"/>
          <a:lstStyle>
            <a:lvl1pPr>
              <a:defRPr/>
            </a:lvl1pPr>
          </a:lstStyle>
          <a:p>
            <a:pPr lvl="0"/>
            <a:r>
              <a:rPr lang="en-US" noProof="0" smtClean="0"/>
              <a:t>Click to edit Master title style</a:t>
            </a:r>
          </a:p>
        </p:txBody>
      </p:sp>
      <p:sp>
        <p:nvSpPr>
          <p:cNvPr id="314372" name="Rectangle 4"/>
          <p:cNvSpPr>
            <a:spLocks noGrp="1" noChangeArrowheads="1"/>
          </p:cNvSpPr>
          <p:nvPr>
            <p:ph type="subTitle" sz="quarter" idx="1"/>
          </p:nvPr>
        </p:nvSpPr>
        <p:spPr>
          <a:xfrm>
            <a:off x="762000" y="1143000"/>
            <a:ext cx="7734300" cy="609600"/>
          </a:xfrm>
        </p:spPr>
        <p:txBody>
          <a:bodyPr tIns="0" bIns="0"/>
          <a:lstStyle>
            <a:lvl1pPr marL="0" indent="0">
              <a:buFontTx/>
              <a:buNone/>
              <a:defRPr sz="1600" b="1"/>
            </a:lvl1pPr>
          </a:lstStyle>
          <a:p>
            <a:pPr lvl="0"/>
            <a:r>
              <a:rPr lang="en-US" noProof="0" smtClean="0"/>
              <a:t>Click to edit Master subtitle style</a:t>
            </a:r>
          </a:p>
        </p:txBody>
      </p:sp>
      <p:sp>
        <p:nvSpPr>
          <p:cNvPr id="7" name="Rectangle 2"/>
          <p:cNvSpPr>
            <a:spLocks noGrp="1" noChangeArrowheads="1"/>
          </p:cNvSpPr>
          <p:nvPr>
            <p:ph type="dt" sz="half" idx="10"/>
          </p:nvPr>
        </p:nvSpPr>
        <p:spPr bwMode="auto">
          <a:xfrm>
            <a:off x="0" y="6477000"/>
            <a:ext cx="7924800" cy="381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sz="1200" b="1">
                <a:solidFill>
                  <a:srgbClr val="000000"/>
                </a:solidFill>
                <a:latin typeface="+mn-lt"/>
              </a:defRPr>
            </a:lvl1pPr>
          </a:lstStyle>
          <a:p>
            <a:pPr>
              <a:defRPr/>
            </a:pPr>
            <a:endParaRPr lang="en-US"/>
          </a:p>
        </p:txBody>
      </p:sp>
      <p:sp>
        <p:nvSpPr>
          <p:cNvPr id="8" name="Rectangle 8"/>
          <p:cNvSpPr>
            <a:spLocks noGrp="1" noChangeArrowheads="1"/>
          </p:cNvSpPr>
          <p:nvPr>
            <p:ph type="sldNum" sz="quarter" idx="11"/>
          </p:nvPr>
        </p:nvSpPr>
        <p:spPr>
          <a:xfrm>
            <a:off x="6477000" y="5621338"/>
            <a:ext cx="1905000" cy="228600"/>
          </a:xfrm>
        </p:spPr>
        <p:txBody>
          <a:bodyPr/>
          <a:lstStyle>
            <a:lvl1pPr>
              <a:defRPr/>
            </a:lvl1pPr>
          </a:lstStyle>
          <a:p>
            <a:pPr>
              <a:defRPr/>
            </a:pPr>
            <a:fld id="{724A49D6-506E-4BB5-9E63-FD2631375C3C}" type="slidenum">
              <a:rPr lang="en-US"/>
              <a:pPr>
                <a:defRPr/>
              </a:pPr>
              <a:t>‹#›</a:t>
            </a:fld>
            <a:endParaRPr lang="en-US"/>
          </a:p>
        </p:txBody>
      </p:sp>
    </p:spTree>
    <p:extLst>
      <p:ext uri="{BB962C8B-B14F-4D97-AF65-F5344CB8AC3E}">
        <p14:creationId xmlns:p14="http://schemas.microsoft.com/office/powerpoint/2010/main" val="10308226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B0FBF173-D358-44FD-A017-721C3C793EE3}" type="slidenum">
              <a:rPr lang="en-US"/>
              <a:pPr>
                <a:defRPr/>
              </a:pPr>
              <a:t>‹#›</a:t>
            </a:fld>
            <a:endParaRPr lang="en-US"/>
          </a:p>
        </p:txBody>
      </p:sp>
    </p:spTree>
    <p:extLst>
      <p:ext uri="{BB962C8B-B14F-4D97-AF65-F5344CB8AC3E}">
        <p14:creationId xmlns:p14="http://schemas.microsoft.com/office/powerpoint/2010/main" val="1795915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8"/>
          <p:cNvSpPr>
            <a:spLocks noGrp="1" noChangeArrowheads="1"/>
          </p:cNvSpPr>
          <p:nvPr>
            <p:ph type="sldNum" sz="quarter" idx="10"/>
          </p:nvPr>
        </p:nvSpPr>
        <p:spPr>
          <a:ln/>
        </p:spPr>
        <p:txBody>
          <a:bodyPr/>
          <a:lstStyle>
            <a:lvl1pPr>
              <a:defRPr/>
            </a:lvl1pPr>
          </a:lstStyle>
          <a:p>
            <a:pPr>
              <a:defRPr/>
            </a:pPr>
            <a:fld id="{A816E093-1D8E-4376-9AC1-43E26E44570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367381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8"/>
          <p:cNvSpPr>
            <a:spLocks noGrp="1" noChangeArrowheads="1"/>
          </p:cNvSpPr>
          <p:nvPr>
            <p:ph type="sldNum" sz="quarter" idx="10"/>
          </p:nvPr>
        </p:nvSpPr>
        <p:spPr>
          <a:ln/>
        </p:spPr>
        <p:txBody>
          <a:bodyPr/>
          <a:lstStyle>
            <a:lvl1pPr>
              <a:defRPr/>
            </a:lvl1pPr>
          </a:lstStyle>
          <a:p>
            <a:pPr>
              <a:defRPr/>
            </a:pPr>
            <a:fld id="{8C166679-1DF3-4D5F-9B99-D54E9FF4BA65}" type="slidenum">
              <a:rPr lang="en-US"/>
              <a:pPr>
                <a:defRPr/>
              </a:pPr>
              <a:t>‹#›</a:t>
            </a:fld>
            <a:endParaRPr lang="en-US"/>
          </a:p>
        </p:txBody>
      </p:sp>
    </p:spTree>
    <p:extLst>
      <p:ext uri="{BB962C8B-B14F-4D97-AF65-F5344CB8AC3E}">
        <p14:creationId xmlns:p14="http://schemas.microsoft.com/office/powerpoint/2010/main" val="33492330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sldNum" sz="quarter" idx="10"/>
          </p:nvPr>
        </p:nvSpPr>
        <p:spPr>
          <a:ln/>
        </p:spPr>
        <p:txBody>
          <a:bodyPr/>
          <a:lstStyle>
            <a:lvl1pPr>
              <a:defRPr/>
            </a:lvl1pPr>
          </a:lstStyle>
          <a:p>
            <a:pPr>
              <a:defRPr/>
            </a:pPr>
            <a:fld id="{34EB1625-3D85-4393-A397-D1F2162701D0}" type="slidenum">
              <a:rPr lang="en-US"/>
              <a:pPr>
                <a:defRPr/>
              </a:pPr>
              <a:t>‹#›</a:t>
            </a:fld>
            <a:endParaRPr lang="en-US"/>
          </a:p>
        </p:txBody>
      </p:sp>
    </p:spTree>
    <p:extLst>
      <p:ext uri="{BB962C8B-B14F-4D97-AF65-F5344CB8AC3E}">
        <p14:creationId xmlns:p14="http://schemas.microsoft.com/office/powerpoint/2010/main" val="32438240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8"/>
          <p:cNvSpPr>
            <a:spLocks noGrp="1" noChangeArrowheads="1"/>
          </p:cNvSpPr>
          <p:nvPr>
            <p:ph type="sldNum" sz="quarter" idx="10"/>
          </p:nvPr>
        </p:nvSpPr>
        <p:spPr>
          <a:ln/>
        </p:spPr>
        <p:txBody>
          <a:bodyPr/>
          <a:lstStyle>
            <a:lvl1pPr>
              <a:defRPr/>
            </a:lvl1pPr>
          </a:lstStyle>
          <a:p>
            <a:pPr>
              <a:defRPr/>
            </a:pPr>
            <a:fld id="{DEA204E0-0436-4A68-A87A-A8E932BDBD3A}" type="slidenum">
              <a:rPr lang="en-US"/>
              <a:pPr>
                <a:defRPr/>
              </a:pPr>
              <a:t>‹#›</a:t>
            </a:fld>
            <a:endParaRPr lang="en-US"/>
          </a:p>
        </p:txBody>
      </p:sp>
    </p:spTree>
    <p:extLst>
      <p:ext uri="{BB962C8B-B14F-4D97-AF65-F5344CB8AC3E}">
        <p14:creationId xmlns:p14="http://schemas.microsoft.com/office/powerpoint/2010/main" val="27663113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8"/>
          <p:cNvSpPr>
            <a:spLocks noGrp="1" noChangeArrowheads="1"/>
          </p:cNvSpPr>
          <p:nvPr>
            <p:ph type="sldNum" sz="quarter" idx="10"/>
          </p:nvPr>
        </p:nvSpPr>
        <p:spPr>
          <a:ln/>
        </p:spPr>
        <p:txBody>
          <a:bodyPr/>
          <a:lstStyle>
            <a:lvl1pPr>
              <a:defRPr/>
            </a:lvl1pPr>
          </a:lstStyle>
          <a:p>
            <a:pPr>
              <a:defRPr/>
            </a:pPr>
            <a:fld id="{26F1628F-4751-4D0D-98E0-D9014193BD70}" type="slidenum">
              <a:rPr lang="en-US"/>
              <a:pPr>
                <a:defRPr/>
              </a:pPr>
              <a:t>‹#›</a:t>
            </a:fld>
            <a:endParaRPr lang="en-US"/>
          </a:p>
        </p:txBody>
      </p:sp>
    </p:spTree>
    <p:extLst>
      <p:ext uri="{BB962C8B-B14F-4D97-AF65-F5344CB8AC3E}">
        <p14:creationId xmlns:p14="http://schemas.microsoft.com/office/powerpoint/2010/main" val="32579301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pPr>
              <a:defRPr/>
            </a:pPr>
            <a:fld id="{C0B8647C-DE2E-4F7B-9EBA-B81A4728AC9C}" type="slidenum">
              <a:rPr lang="en-US"/>
              <a:pPr>
                <a:defRPr/>
              </a:pPr>
              <a:t>‹#›</a:t>
            </a:fld>
            <a:endParaRPr lang="en-US"/>
          </a:p>
        </p:txBody>
      </p:sp>
    </p:spTree>
    <p:extLst>
      <p:ext uri="{BB962C8B-B14F-4D97-AF65-F5344CB8AC3E}">
        <p14:creationId xmlns:p14="http://schemas.microsoft.com/office/powerpoint/2010/main" val="4552003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2B0CBA41-8CFF-455E-A8AA-5AA2700AAD34}" type="slidenum">
              <a:rPr lang="en-US"/>
              <a:pPr>
                <a:defRPr/>
              </a:pPr>
              <a:t>‹#›</a:t>
            </a:fld>
            <a:endParaRPr lang="en-US"/>
          </a:p>
        </p:txBody>
      </p:sp>
    </p:spTree>
    <p:extLst>
      <p:ext uri="{BB962C8B-B14F-4D97-AF65-F5344CB8AC3E}">
        <p14:creationId xmlns:p14="http://schemas.microsoft.com/office/powerpoint/2010/main" val="131749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0F8D6A6E-270F-4AAE-B230-D99BA24F7562}" type="slidenum">
              <a:rPr lang="en-US"/>
              <a:pPr>
                <a:defRPr/>
              </a:pPr>
              <a:t>‹#›</a:t>
            </a:fld>
            <a:endParaRPr lang="en-US"/>
          </a:p>
        </p:txBody>
      </p:sp>
    </p:spTree>
    <p:extLst>
      <p:ext uri="{BB962C8B-B14F-4D97-AF65-F5344CB8AC3E}">
        <p14:creationId xmlns:p14="http://schemas.microsoft.com/office/powerpoint/2010/main" val="18703191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98E2106C-839A-49CD-B210-2C100A580307}" type="slidenum">
              <a:rPr lang="en-US"/>
              <a:pPr>
                <a:defRPr/>
              </a:pPr>
              <a:t>‹#›</a:t>
            </a:fld>
            <a:endParaRPr lang="en-US"/>
          </a:p>
        </p:txBody>
      </p:sp>
    </p:spTree>
    <p:extLst>
      <p:ext uri="{BB962C8B-B14F-4D97-AF65-F5344CB8AC3E}">
        <p14:creationId xmlns:p14="http://schemas.microsoft.com/office/powerpoint/2010/main" val="3315865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58776"/>
            <a:ext cx="1943100" cy="5248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358776"/>
            <a:ext cx="5676900" cy="5248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98CCB768-9CF9-4FCA-9263-792E46B0545B}" type="slidenum">
              <a:rPr lang="en-US"/>
              <a:pPr>
                <a:defRPr/>
              </a:pPr>
              <a:t>‹#›</a:t>
            </a:fld>
            <a:endParaRPr lang="en-US"/>
          </a:p>
        </p:txBody>
      </p:sp>
    </p:spTree>
    <p:extLst>
      <p:ext uri="{BB962C8B-B14F-4D97-AF65-F5344CB8AC3E}">
        <p14:creationId xmlns:p14="http://schemas.microsoft.com/office/powerpoint/2010/main" val="35895005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762000" y="358775"/>
            <a:ext cx="7772400" cy="114300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762000" y="1828800"/>
            <a:ext cx="7772400" cy="3778251"/>
          </a:xfrm>
        </p:spPr>
        <p:txBody>
          <a:bodyPr/>
          <a:lstStyle/>
          <a:p>
            <a:pPr lvl="0"/>
            <a:endParaRPr lang="en-US" noProof="0" smtClean="0"/>
          </a:p>
        </p:txBody>
      </p:sp>
      <p:sp>
        <p:nvSpPr>
          <p:cNvPr id="4" name="Rectangle 8"/>
          <p:cNvSpPr>
            <a:spLocks noGrp="1" noChangeArrowheads="1"/>
          </p:cNvSpPr>
          <p:nvPr>
            <p:ph type="sldNum" sz="quarter" idx="10"/>
          </p:nvPr>
        </p:nvSpPr>
        <p:spPr>
          <a:ln/>
        </p:spPr>
        <p:txBody>
          <a:bodyPr/>
          <a:lstStyle>
            <a:lvl1pPr>
              <a:defRPr/>
            </a:lvl1pPr>
          </a:lstStyle>
          <a:p>
            <a:pPr>
              <a:defRPr/>
            </a:pPr>
            <a:fld id="{AD5C4C09-DA1A-42DD-BD31-A220C6D31F08}" type="slidenum">
              <a:rPr lang="en-US"/>
              <a:pPr>
                <a:defRPr/>
              </a:pPr>
              <a:t>‹#›</a:t>
            </a:fld>
            <a:endParaRPr lang="en-US"/>
          </a:p>
        </p:txBody>
      </p:sp>
    </p:spTree>
    <p:extLst>
      <p:ext uri="{BB962C8B-B14F-4D97-AF65-F5344CB8AC3E}">
        <p14:creationId xmlns:p14="http://schemas.microsoft.com/office/powerpoint/2010/main" val="2180509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sldNum" sz="quarter" idx="10"/>
          </p:nvPr>
        </p:nvSpPr>
        <p:spPr>
          <a:ln/>
        </p:spPr>
        <p:txBody>
          <a:bodyPr/>
          <a:lstStyle>
            <a:lvl1pPr>
              <a:defRPr/>
            </a:lvl1pPr>
          </a:lstStyle>
          <a:p>
            <a:pPr>
              <a:defRPr/>
            </a:pPr>
            <a:fld id="{6C8BC647-E922-423D-9555-6790E99D237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934094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358775"/>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62000" y="1828800"/>
            <a:ext cx="3810000" cy="37782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828800"/>
            <a:ext cx="3810000" cy="37782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sldNum" sz="quarter" idx="10"/>
          </p:nvPr>
        </p:nvSpPr>
        <p:spPr>
          <a:ln/>
        </p:spPr>
        <p:txBody>
          <a:bodyPr/>
          <a:lstStyle>
            <a:lvl1pPr>
              <a:defRPr/>
            </a:lvl1pPr>
          </a:lstStyle>
          <a:p>
            <a:pPr>
              <a:defRPr/>
            </a:pPr>
            <a:fld id="{13767B89-7BB0-4093-970A-711CB44CE331}" type="slidenum">
              <a:rPr lang="en-US"/>
              <a:pPr>
                <a:defRPr/>
              </a:pPr>
              <a:t>‹#›</a:t>
            </a:fld>
            <a:endParaRPr lang="en-US"/>
          </a:p>
        </p:txBody>
      </p:sp>
    </p:spTree>
    <p:extLst>
      <p:ext uri="{BB962C8B-B14F-4D97-AF65-F5344CB8AC3E}">
        <p14:creationId xmlns:p14="http://schemas.microsoft.com/office/powerpoint/2010/main" val="23566017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60"/>
          <p:cNvSpPr>
            <a:spLocks noChangeArrowheads="1"/>
          </p:cNvSpPr>
          <p:nvPr/>
        </p:nvSpPr>
        <p:spPr bwMode="auto">
          <a:xfrm>
            <a:off x="0" y="5867400"/>
            <a:ext cx="9144000" cy="990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defRPr/>
            </a:pPr>
            <a:endParaRPr lang="nl-NL" altLang="nl-NL" smtClean="0">
              <a:solidFill>
                <a:srgbClr val="000000"/>
              </a:solidFill>
            </a:endParaRPr>
          </a:p>
        </p:txBody>
      </p:sp>
      <p:pic>
        <p:nvPicPr>
          <p:cNvPr id="5" name="Picture 73"/>
          <p:cNvPicPr>
            <a:picLocks noChangeAspect="1" noChangeArrowheads="1"/>
          </p:cNvPicPr>
          <p:nvPr/>
        </p:nvPicPr>
        <p:blipFill>
          <a:blip r:embed="rId2">
            <a:extLst>
              <a:ext uri="{28A0092B-C50C-407E-A947-70E740481C1C}">
                <a14:useLocalDpi xmlns:a14="http://schemas.microsoft.com/office/drawing/2010/main" val="0"/>
              </a:ext>
            </a:extLst>
          </a:blip>
          <a:srcRect l="4485" t="-2585"/>
          <a:stretch>
            <a:fillRect/>
          </a:stretch>
        </p:blipFill>
        <p:spPr bwMode="auto">
          <a:xfrm>
            <a:off x="6805613" y="5907088"/>
            <a:ext cx="1822450"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2"/>
          <p:cNvSpPr>
            <a:spLocks noChangeArrowheads="1"/>
          </p:cNvSpPr>
          <p:nvPr/>
        </p:nvSpPr>
        <p:spPr bwMode="auto">
          <a:xfrm>
            <a:off x="0" y="5599113"/>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defRPr/>
            </a:pPr>
            <a:endParaRPr lang="nl-NL" altLang="nl-NL" smtClean="0">
              <a:solidFill>
                <a:srgbClr val="808080"/>
              </a:solidFill>
              <a:latin typeface="Times" pitchFamily="18" charset="0"/>
            </a:endParaRPr>
          </a:p>
        </p:txBody>
      </p:sp>
      <p:sp>
        <p:nvSpPr>
          <p:cNvPr id="6167" name="Rectangle 23"/>
          <p:cNvSpPr>
            <a:spLocks noGrp="1" noChangeArrowheads="1"/>
          </p:cNvSpPr>
          <p:nvPr>
            <p:ph type="ctrTitle" sz="quarter"/>
          </p:nvPr>
        </p:nvSpPr>
        <p:spPr>
          <a:xfrm>
            <a:off x="762000" y="381000"/>
            <a:ext cx="7734300" cy="685800"/>
          </a:xfrm>
        </p:spPr>
        <p:txBody>
          <a:bodyPr tIns="0" bIns="0"/>
          <a:lstStyle>
            <a:lvl1pPr>
              <a:defRPr/>
            </a:lvl1pPr>
          </a:lstStyle>
          <a:p>
            <a:pPr lvl="0"/>
            <a:r>
              <a:rPr lang="en-US" noProof="0" smtClean="0"/>
              <a:t>Click to edit Master title style</a:t>
            </a:r>
          </a:p>
        </p:txBody>
      </p:sp>
      <p:sp>
        <p:nvSpPr>
          <p:cNvPr id="6168" name="Rectangle 24"/>
          <p:cNvSpPr>
            <a:spLocks noGrp="1" noChangeArrowheads="1"/>
          </p:cNvSpPr>
          <p:nvPr>
            <p:ph type="subTitle" sz="quarter" idx="1"/>
          </p:nvPr>
        </p:nvSpPr>
        <p:spPr>
          <a:xfrm>
            <a:off x="762000" y="1143000"/>
            <a:ext cx="7734300" cy="609600"/>
          </a:xfrm>
        </p:spPr>
        <p:txBody>
          <a:bodyPr tIns="0" bIns="0"/>
          <a:lstStyle>
            <a:lvl1pPr marL="0" indent="0">
              <a:buFontTx/>
              <a:buNone/>
              <a:defRPr sz="1600" b="1"/>
            </a:lvl1pPr>
          </a:lstStyle>
          <a:p>
            <a:pPr lvl="0"/>
            <a:r>
              <a:rPr lang="en-US" noProof="0" smtClean="0"/>
              <a:t>Click to edit Master subtitle style</a:t>
            </a:r>
          </a:p>
        </p:txBody>
      </p:sp>
      <p:sp>
        <p:nvSpPr>
          <p:cNvPr id="7" name="Rectangle 63"/>
          <p:cNvSpPr>
            <a:spLocks noGrp="1" noChangeArrowheads="1"/>
          </p:cNvSpPr>
          <p:nvPr>
            <p:ph type="sldNum" sz="quarter" idx="10"/>
          </p:nvPr>
        </p:nvSpPr>
        <p:spPr>
          <a:xfrm>
            <a:off x="6477000" y="5621338"/>
            <a:ext cx="1905000" cy="228600"/>
          </a:xfrm>
        </p:spPr>
        <p:txBody>
          <a:bodyPr/>
          <a:lstStyle>
            <a:lvl1pPr>
              <a:defRPr/>
            </a:lvl1pPr>
          </a:lstStyle>
          <a:p>
            <a:pPr>
              <a:defRPr/>
            </a:pPr>
            <a:fld id="{5421AB8D-4604-4AD4-8EAB-8E4CE473C00F}" type="slidenum">
              <a:rPr lang="en-US" altLang="en-US"/>
              <a:pPr>
                <a:defRPr/>
              </a:pPr>
              <a:t>‹#›</a:t>
            </a:fld>
            <a:endParaRPr lang="en-US" altLang="en-US"/>
          </a:p>
        </p:txBody>
      </p:sp>
    </p:spTree>
    <p:extLst>
      <p:ext uri="{BB962C8B-B14F-4D97-AF65-F5344CB8AC3E}">
        <p14:creationId xmlns:p14="http://schemas.microsoft.com/office/powerpoint/2010/main" val="36062867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Rectangle 13"/>
          <p:cNvSpPr>
            <a:spLocks noGrp="1" noChangeArrowheads="1"/>
          </p:cNvSpPr>
          <p:nvPr>
            <p:ph type="dt" sz="half" idx="10"/>
          </p:nvPr>
        </p:nvSpPr>
        <p:spPr>
          <a:ln/>
        </p:spPr>
        <p:txBody>
          <a:bodyPr/>
          <a:lstStyle>
            <a:lvl1pPr>
              <a:defRPr/>
            </a:lvl1pPr>
          </a:lstStyle>
          <a:p>
            <a:pPr>
              <a:defRPr/>
            </a:pPr>
            <a:fld id="{1C55C545-E251-4E7A-9561-A4195636045A}" type="datetime4">
              <a:rPr lang="en-US"/>
              <a:pPr>
                <a:defRPr/>
              </a:pPr>
              <a:t>May 8, 2023</a:t>
            </a:fld>
            <a:endParaRPr lang="en-US"/>
          </a:p>
        </p:txBody>
      </p:sp>
      <p:sp>
        <p:nvSpPr>
          <p:cNvPr id="5" name="Rectangle 15"/>
          <p:cNvSpPr>
            <a:spLocks noGrp="1" noChangeArrowheads="1"/>
          </p:cNvSpPr>
          <p:nvPr>
            <p:ph type="sldNum" sz="quarter" idx="11"/>
          </p:nvPr>
        </p:nvSpPr>
        <p:spPr>
          <a:ln/>
        </p:spPr>
        <p:txBody>
          <a:bodyPr/>
          <a:lstStyle>
            <a:lvl1pPr>
              <a:defRPr/>
            </a:lvl1pPr>
          </a:lstStyle>
          <a:p>
            <a:pPr>
              <a:defRPr/>
            </a:pPr>
            <a:fld id="{603B441E-5751-48AC-8E13-BA910449928D}" type="slidenum">
              <a:rPr lang="en-US" altLang="en-US"/>
              <a:pPr>
                <a:defRPr/>
              </a:pPr>
              <a:t>‹#›</a:t>
            </a:fld>
            <a:endParaRPr lang="en-US" altLang="en-US"/>
          </a:p>
        </p:txBody>
      </p:sp>
    </p:spTree>
    <p:extLst>
      <p:ext uri="{BB962C8B-B14F-4D97-AF65-F5344CB8AC3E}">
        <p14:creationId xmlns:p14="http://schemas.microsoft.com/office/powerpoint/2010/main" val="40859442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nl-N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3"/>
          <p:cNvSpPr>
            <a:spLocks noGrp="1" noChangeArrowheads="1"/>
          </p:cNvSpPr>
          <p:nvPr>
            <p:ph type="dt" sz="half" idx="10"/>
          </p:nvPr>
        </p:nvSpPr>
        <p:spPr>
          <a:ln/>
        </p:spPr>
        <p:txBody>
          <a:bodyPr/>
          <a:lstStyle>
            <a:lvl1pPr>
              <a:defRPr/>
            </a:lvl1pPr>
          </a:lstStyle>
          <a:p>
            <a:pPr>
              <a:defRPr/>
            </a:pPr>
            <a:fld id="{BFB30FFF-15E2-4A51-BF7A-4A97BE9D52ED}" type="datetime4">
              <a:rPr lang="en-US"/>
              <a:pPr>
                <a:defRPr/>
              </a:pPr>
              <a:t>May 8, 2023</a:t>
            </a:fld>
            <a:endParaRPr lang="en-US"/>
          </a:p>
        </p:txBody>
      </p:sp>
      <p:sp>
        <p:nvSpPr>
          <p:cNvPr id="5" name="Rectangle 15"/>
          <p:cNvSpPr>
            <a:spLocks noGrp="1" noChangeArrowheads="1"/>
          </p:cNvSpPr>
          <p:nvPr>
            <p:ph type="sldNum" sz="quarter" idx="11"/>
          </p:nvPr>
        </p:nvSpPr>
        <p:spPr>
          <a:ln/>
        </p:spPr>
        <p:txBody>
          <a:bodyPr/>
          <a:lstStyle>
            <a:lvl1pPr>
              <a:defRPr/>
            </a:lvl1pPr>
          </a:lstStyle>
          <a:p>
            <a:pPr>
              <a:defRPr/>
            </a:pPr>
            <a:fld id="{9E707D25-93B2-48CD-89CE-C2DE91A98FF8}" type="slidenum">
              <a:rPr lang="en-US" altLang="en-US"/>
              <a:pPr>
                <a:defRPr/>
              </a:pPr>
              <a:t>‹#›</a:t>
            </a:fld>
            <a:endParaRPr lang="en-US" altLang="en-US"/>
          </a:p>
        </p:txBody>
      </p:sp>
    </p:spTree>
    <p:extLst>
      <p:ext uri="{BB962C8B-B14F-4D97-AF65-F5344CB8AC3E}">
        <p14:creationId xmlns:p14="http://schemas.microsoft.com/office/powerpoint/2010/main" val="10231850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sz="half" idx="1"/>
          </p:nvPr>
        </p:nvSpPr>
        <p:spPr>
          <a:xfrm>
            <a:off x="762000" y="1828800"/>
            <a:ext cx="3810000" cy="3778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4724400" y="1828800"/>
            <a:ext cx="3810000" cy="3778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Rectangle 13"/>
          <p:cNvSpPr>
            <a:spLocks noGrp="1" noChangeArrowheads="1"/>
          </p:cNvSpPr>
          <p:nvPr>
            <p:ph type="dt" sz="half" idx="10"/>
          </p:nvPr>
        </p:nvSpPr>
        <p:spPr>
          <a:ln/>
        </p:spPr>
        <p:txBody>
          <a:bodyPr/>
          <a:lstStyle>
            <a:lvl1pPr>
              <a:defRPr/>
            </a:lvl1pPr>
          </a:lstStyle>
          <a:p>
            <a:pPr>
              <a:defRPr/>
            </a:pPr>
            <a:fld id="{59FE805D-6526-4CC4-8217-8200B6F126B3}" type="datetime4">
              <a:rPr lang="en-US"/>
              <a:pPr>
                <a:defRPr/>
              </a:pPr>
              <a:t>May 8, 2023</a:t>
            </a:fld>
            <a:endParaRPr lang="en-US"/>
          </a:p>
        </p:txBody>
      </p:sp>
      <p:sp>
        <p:nvSpPr>
          <p:cNvPr id="6" name="Rectangle 15"/>
          <p:cNvSpPr>
            <a:spLocks noGrp="1" noChangeArrowheads="1"/>
          </p:cNvSpPr>
          <p:nvPr>
            <p:ph type="sldNum" sz="quarter" idx="11"/>
          </p:nvPr>
        </p:nvSpPr>
        <p:spPr>
          <a:ln/>
        </p:spPr>
        <p:txBody>
          <a:bodyPr/>
          <a:lstStyle>
            <a:lvl1pPr>
              <a:defRPr/>
            </a:lvl1pPr>
          </a:lstStyle>
          <a:p>
            <a:pPr>
              <a:defRPr/>
            </a:pPr>
            <a:fld id="{1BFF0138-14E2-4DEE-B0D9-59F8AC5C319F}" type="slidenum">
              <a:rPr lang="en-US" altLang="en-US"/>
              <a:pPr>
                <a:defRPr/>
              </a:pPr>
              <a:t>‹#›</a:t>
            </a:fld>
            <a:endParaRPr lang="en-US" altLang="en-US"/>
          </a:p>
        </p:txBody>
      </p:sp>
    </p:spTree>
    <p:extLst>
      <p:ext uri="{BB962C8B-B14F-4D97-AF65-F5344CB8AC3E}">
        <p14:creationId xmlns:p14="http://schemas.microsoft.com/office/powerpoint/2010/main" val="4224656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nl-N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Rectangle 13"/>
          <p:cNvSpPr>
            <a:spLocks noGrp="1" noChangeArrowheads="1"/>
          </p:cNvSpPr>
          <p:nvPr>
            <p:ph type="dt" sz="half" idx="10"/>
          </p:nvPr>
        </p:nvSpPr>
        <p:spPr>
          <a:ln/>
        </p:spPr>
        <p:txBody>
          <a:bodyPr/>
          <a:lstStyle>
            <a:lvl1pPr>
              <a:defRPr/>
            </a:lvl1pPr>
          </a:lstStyle>
          <a:p>
            <a:pPr>
              <a:defRPr/>
            </a:pPr>
            <a:fld id="{661C0ADA-C372-4E79-8F69-75536BA1BA9F}" type="datetime4">
              <a:rPr lang="en-US"/>
              <a:pPr>
                <a:defRPr/>
              </a:pPr>
              <a:t>May 8, 2023</a:t>
            </a:fld>
            <a:endParaRPr lang="en-US"/>
          </a:p>
        </p:txBody>
      </p:sp>
      <p:sp>
        <p:nvSpPr>
          <p:cNvPr id="8" name="Rectangle 15"/>
          <p:cNvSpPr>
            <a:spLocks noGrp="1" noChangeArrowheads="1"/>
          </p:cNvSpPr>
          <p:nvPr>
            <p:ph type="sldNum" sz="quarter" idx="11"/>
          </p:nvPr>
        </p:nvSpPr>
        <p:spPr>
          <a:ln/>
        </p:spPr>
        <p:txBody>
          <a:bodyPr/>
          <a:lstStyle>
            <a:lvl1pPr>
              <a:defRPr/>
            </a:lvl1pPr>
          </a:lstStyle>
          <a:p>
            <a:pPr>
              <a:defRPr/>
            </a:pPr>
            <a:fld id="{EC265D66-956C-4791-89FA-809279E4ED37}" type="slidenum">
              <a:rPr lang="en-US" altLang="en-US"/>
              <a:pPr>
                <a:defRPr/>
              </a:pPr>
              <a:t>‹#›</a:t>
            </a:fld>
            <a:endParaRPr lang="en-US" altLang="en-US"/>
          </a:p>
        </p:txBody>
      </p:sp>
    </p:spTree>
    <p:extLst>
      <p:ext uri="{BB962C8B-B14F-4D97-AF65-F5344CB8AC3E}">
        <p14:creationId xmlns:p14="http://schemas.microsoft.com/office/powerpoint/2010/main" val="14621393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Rectangle 13"/>
          <p:cNvSpPr>
            <a:spLocks noGrp="1" noChangeArrowheads="1"/>
          </p:cNvSpPr>
          <p:nvPr>
            <p:ph type="dt" sz="half" idx="10"/>
          </p:nvPr>
        </p:nvSpPr>
        <p:spPr>
          <a:ln/>
        </p:spPr>
        <p:txBody>
          <a:bodyPr/>
          <a:lstStyle>
            <a:lvl1pPr>
              <a:defRPr/>
            </a:lvl1pPr>
          </a:lstStyle>
          <a:p>
            <a:pPr>
              <a:defRPr/>
            </a:pPr>
            <a:fld id="{7747F497-FF01-40E5-B93B-C91B81BDBC29}" type="datetime4">
              <a:rPr lang="en-US"/>
              <a:pPr>
                <a:defRPr/>
              </a:pPr>
              <a:t>May 8, 2023</a:t>
            </a:fld>
            <a:endParaRPr lang="en-US"/>
          </a:p>
        </p:txBody>
      </p:sp>
      <p:sp>
        <p:nvSpPr>
          <p:cNvPr id="4" name="Rectangle 15"/>
          <p:cNvSpPr>
            <a:spLocks noGrp="1" noChangeArrowheads="1"/>
          </p:cNvSpPr>
          <p:nvPr>
            <p:ph type="sldNum" sz="quarter" idx="11"/>
          </p:nvPr>
        </p:nvSpPr>
        <p:spPr>
          <a:ln/>
        </p:spPr>
        <p:txBody>
          <a:bodyPr/>
          <a:lstStyle>
            <a:lvl1pPr>
              <a:defRPr/>
            </a:lvl1pPr>
          </a:lstStyle>
          <a:p>
            <a:pPr>
              <a:defRPr/>
            </a:pPr>
            <a:fld id="{E4CF4D7D-5C81-467C-8D39-CD323F670A31}" type="slidenum">
              <a:rPr lang="en-US" altLang="en-US"/>
              <a:pPr>
                <a:defRPr/>
              </a:pPr>
              <a:t>‹#›</a:t>
            </a:fld>
            <a:endParaRPr lang="en-US" altLang="en-US"/>
          </a:p>
        </p:txBody>
      </p:sp>
    </p:spTree>
    <p:extLst>
      <p:ext uri="{BB962C8B-B14F-4D97-AF65-F5344CB8AC3E}">
        <p14:creationId xmlns:p14="http://schemas.microsoft.com/office/powerpoint/2010/main" val="8548596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p:txBody>
          <a:bodyPr/>
          <a:lstStyle>
            <a:lvl1pPr>
              <a:defRPr/>
            </a:lvl1pPr>
          </a:lstStyle>
          <a:p>
            <a:pPr>
              <a:defRPr/>
            </a:pPr>
            <a:endParaRPr lang="en-US"/>
          </a:p>
        </p:txBody>
      </p:sp>
      <p:sp>
        <p:nvSpPr>
          <p:cNvPr id="3" name="Rectangle 15"/>
          <p:cNvSpPr>
            <a:spLocks noGrp="1" noChangeArrowheads="1"/>
          </p:cNvSpPr>
          <p:nvPr>
            <p:ph type="sldNum" sz="quarter" idx="11"/>
          </p:nvPr>
        </p:nvSpPr>
        <p:spPr/>
        <p:txBody>
          <a:bodyPr/>
          <a:lstStyle>
            <a:lvl1pPr>
              <a:defRPr/>
            </a:lvl1pPr>
          </a:lstStyle>
          <a:p>
            <a:pPr>
              <a:defRPr/>
            </a:pPr>
            <a:fld id="{3DC6783F-AFD4-4735-A4D2-690242EB937F}" type="slidenum">
              <a:rPr lang="en-US" altLang="en-US"/>
              <a:pPr>
                <a:defRPr/>
              </a:pPr>
              <a:t>‹#›</a:t>
            </a:fld>
            <a:endParaRPr lang="en-US" altLang="en-US"/>
          </a:p>
        </p:txBody>
      </p:sp>
    </p:spTree>
    <p:extLst>
      <p:ext uri="{BB962C8B-B14F-4D97-AF65-F5344CB8AC3E}">
        <p14:creationId xmlns:p14="http://schemas.microsoft.com/office/powerpoint/2010/main" val="20705578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nl-N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3"/>
          <p:cNvSpPr>
            <a:spLocks noGrp="1" noChangeArrowheads="1"/>
          </p:cNvSpPr>
          <p:nvPr>
            <p:ph type="dt" sz="half" idx="10"/>
          </p:nvPr>
        </p:nvSpPr>
        <p:spPr>
          <a:ln/>
        </p:spPr>
        <p:txBody>
          <a:bodyPr/>
          <a:lstStyle>
            <a:lvl1pPr>
              <a:defRPr/>
            </a:lvl1pPr>
          </a:lstStyle>
          <a:p>
            <a:pPr>
              <a:defRPr/>
            </a:pPr>
            <a:fld id="{A2538D7D-0162-472E-870C-15D7F792F399}" type="datetime4">
              <a:rPr lang="en-US"/>
              <a:pPr>
                <a:defRPr/>
              </a:pPr>
              <a:t>May 8, 2023</a:t>
            </a:fld>
            <a:endParaRPr lang="en-US"/>
          </a:p>
        </p:txBody>
      </p:sp>
      <p:sp>
        <p:nvSpPr>
          <p:cNvPr id="6" name="Rectangle 15"/>
          <p:cNvSpPr>
            <a:spLocks noGrp="1" noChangeArrowheads="1"/>
          </p:cNvSpPr>
          <p:nvPr>
            <p:ph type="sldNum" sz="quarter" idx="11"/>
          </p:nvPr>
        </p:nvSpPr>
        <p:spPr>
          <a:ln/>
        </p:spPr>
        <p:txBody>
          <a:bodyPr/>
          <a:lstStyle>
            <a:lvl1pPr>
              <a:defRPr/>
            </a:lvl1pPr>
          </a:lstStyle>
          <a:p>
            <a:pPr>
              <a:defRPr/>
            </a:pPr>
            <a:fld id="{2255F2B1-3D76-41D1-9002-167DA5AF1D6E}" type="slidenum">
              <a:rPr lang="en-US" altLang="en-US"/>
              <a:pPr>
                <a:defRPr/>
              </a:pPr>
              <a:t>‹#›</a:t>
            </a:fld>
            <a:endParaRPr lang="en-US" altLang="en-US"/>
          </a:p>
        </p:txBody>
      </p:sp>
    </p:spTree>
    <p:extLst>
      <p:ext uri="{BB962C8B-B14F-4D97-AF65-F5344CB8AC3E}">
        <p14:creationId xmlns:p14="http://schemas.microsoft.com/office/powerpoint/2010/main" val="7642756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nl-N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3"/>
          <p:cNvSpPr>
            <a:spLocks noGrp="1" noChangeArrowheads="1"/>
          </p:cNvSpPr>
          <p:nvPr>
            <p:ph type="dt" sz="half" idx="10"/>
          </p:nvPr>
        </p:nvSpPr>
        <p:spPr>
          <a:ln/>
        </p:spPr>
        <p:txBody>
          <a:bodyPr/>
          <a:lstStyle>
            <a:lvl1pPr>
              <a:defRPr/>
            </a:lvl1pPr>
          </a:lstStyle>
          <a:p>
            <a:pPr>
              <a:defRPr/>
            </a:pPr>
            <a:fld id="{2B953FBC-6EC7-4F52-AAC9-E9C183E8E224}" type="datetime4">
              <a:rPr lang="en-US"/>
              <a:pPr>
                <a:defRPr/>
              </a:pPr>
              <a:t>May 8, 2023</a:t>
            </a:fld>
            <a:endParaRPr lang="en-US"/>
          </a:p>
        </p:txBody>
      </p:sp>
      <p:sp>
        <p:nvSpPr>
          <p:cNvPr id="6" name="Rectangle 15"/>
          <p:cNvSpPr>
            <a:spLocks noGrp="1" noChangeArrowheads="1"/>
          </p:cNvSpPr>
          <p:nvPr>
            <p:ph type="sldNum" sz="quarter" idx="11"/>
          </p:nvPr>
        </p:nvSpPr>
        <p:spPr>
          <a:ln/>
        </p:spPr>
        <p:txBody>
          <a:bodyPr/>
          <a:lstStyle>
            <a:lvl1pPr>
              <a:defRPr/>
            </a:lvl1pPr>
          </a:lstStyle>
          <a:p>
            <a:pPr>
              <a:defRPr/>
            </a:pPr>
            <a:fld id="{E7C58EFE-9436-4287-BD86-0CA7A44C667C}" type="slidenum">
              <a:rPr lang="en-US" altLang="en-US"/>
              <a:pPr>
                <a:defRPr/>
              </a:pPr>
              <a:t>‹#›</a:t>
            </a:fld>
            <a:endParaRPr lang="en-US" altLang="en-US"/>
          </a:p>
        </p:txBody>
      </p:sp>
    </p:spTree>
    <p:extLst>
      <p:ext uri="{BB962C8B-B14F-4D97-AF65-F5344CB8AC3E}">
        <p14:creationId xmlns:p14="http://schemas.microsoft.com/office/powerpoint/2010/main" val="2026649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8"/>
          <p:cNvSpPr>
            <a:spLocks noGrp="1" noChangeArrowheads="1"/>
          </p:cNvSpPr>
          <p:nvPr>
            <p:ph type="sldNum" sz="quarter" idx="10"/>
          </p:nvPr>
        </p:nvSpPr>
        <p:spPr>
          <a:ln/>
        </p:spPr>
        <p:txBody>
          <a:bodyPr/>
          <a:lstStyle>
            <a:lvl1pPr>
              <a:defRPr/>
            </a:lvl1pPr>
          </a:lstStyle>
          <a:p>
            <a:pPr>
              <a:defRPr/>
            </a:pPr>
            <a:fld id="{F5999989-9CD0-49CE-BFA6-8012D1F4964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206170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Rectangle 13"/>
          <p:cNvSpPr>
            <a:spLocks noGrp="1" noChangeArrowheads="1"/>
          </p:cNvSpPr>
          <p:nvPr>
            <p:ph type="dt" sz="half" idx="10"/>
          </p:nvPr>
        </p:nvSpPr>
        <p:spPr>
          <a:ln/>
        </p:spPr>
        <p:txBody>
          <a:bodyPr/>
          <a:lstStyle>
            <a:lvl1pPr>
              <a:defRPr/>
            </a:lvl1pPr>
          </a:lstStyle>
          <a:p>
            <a:pPr>
              <a:defRPr/>
            </a:pPr>
            <a:fld id="{4E5FBB1B-088E-4CC0-A085-9580407D4680}" type="datetime4">
              <a:rPr lang="en-US"/>
              <a:pPr>
                <a:defRPr/>
              </a:pPr>
              <a:t>May 8, 2023</a:t>
            </a:fld>
            <a:endParaRPr lang="en-US"/>
          </a:p>
        </p:txBody>
      </p:sp>
      <p:sp>
        <p:nvSpPr>
          <p:cNvPr id="5" name="Rectangle 15"/>
          <p:cNvSpPr>
            <a:spLocks noGrp="1" noChangeArrowheads="1"/>
          </p:cNvSpPr>
          <p:nvPr>
            <p:ph type="sldNum" sz="quarter" idx="11"/>
          </p:nvPr>
        </p:nvSpPr>
        <p:spPr>
          <a:ln/>
        </p:spPr>
        <p:txBody>
          <a:bodyPr/>
          <a:lstStyle>
            <a:lvl1pPr>
              <a:defRPr/>
            </a:lvl1pPr>
          </a:lstStyle>
          <a:p>
            <a:pPr>
              <a:defRPr/>
            </a:pPr>
            <a:fld id="{48F2E4CA-7A67-4391-8B56-DECEE5497960}" type="slidenum">
              <a:rPr lang="en-US" altLang="en-US"/>
              <a:pPr>
                <a:defRPr/>
              </a:pPr>
              <a:t>‹#›</a:t>
            </a:fld>
            <a:endParaRPr lang="en-US" altLang="en-US"/>
          </a:p>
        </p:txBody>
      </p:sp>
    </p:spTree>
    <p:extLst>
      <p:ext uri="{BB962C8B-B14F-4D97-AF65-F5344CB8AC3E}">
        <p14:creationId xmlns:p14="http://schemas.microsoft.com/office/powerpoint/2010/main" val="23613851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58775"/>
            <a:ext cx="1943100" cy="5248275"/>
          </a:xfrm>
        </p:spPr>
        <p:txBody>
          <a:bodyPr vert="eaVert"/>
          <a:lstStyle/>
          <a:p>
            <a:r>
              <a:rPr lang="en-US" smtClean="0"/>
              <a:t>Click to edit Master title style</a:t>
            </a:r>
            <a:endParaRPr lang="nl-NL"/>
          </a:p>
        </p:txBody>
      </p:sp>
      <p:sp>
        <p:nvSpPr>
          <p:cNvPr id="3" name="Vertical Text Placeholder 2"/>
          <p:cNvSpPr>
            <a:spLocks noGrp="1"/>
          </p:cNvSpPr>
          <p:nvPr>
            <p:ph type="body" orient="vert" idx="1"/>
          </p:nvPr>
        </p:nvSpPr>
        <p:spPr>
          <a:xfrm>
            <a:off x="762000" y="358775"/>
            <a:ext cx="5676900" cy="5248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Rectangle 13"/>
          <p:cNvSpPr>
            <a:spLocks noGrp="1" noChangeArrowheads="1"/>
          </p:cNvSpPr>
          <p:nvPr>
            <p:ph type="dt" sz="half" idx="10"/>
          </p:nvPr>
        </p:nvSpPr>
        <p:spPr>
          <a:ln/>
        </p:spPr>
        <p:txBody>
          <a:bodyPr/>
          <a:lstStyle>
            <a:lvl1pPr>
              <a:defRPr/>
            </a:lvl1pPr>
          </a:lstStyle>
          <a:p>
            <a:pPr>
              <a:defRPr/>
            </a:pPr>
            <a:fld id="{DCC39799-C357-4CBA-8A20-C0948499C930}" type="datetime4">
              <a:rPr lang="en-US"/>
              <a:pPr>
                <a:defRPr/>
              </a:pPr>
              <a:t>May 8, 2023</a:t>
            </a:fld>
            <a:endParaRPr lang="en-US"/>
          </a:p>
        </p:txBody>
      </p:sp>
      <p:sp>
        <p:nvSpPr>
          <p:cNvPr id="5" name="Rectangle 15"/>
          <p:cNvSpPr>
            <a:spLocks noGrp="1" noChangeArrowheads="1"/>
          </p:cNvSpPr>
          <p:nvPr>
            <p:ph type="sldNum" sz="quarter" idx="11"/>
          </p:nvPr>
        </p:nvSpPr>
        <p:spPr>
          <a:ln/>
        </p:spPr>
        <p:txBody>
          <a:bodyPr/>
          <a:lstStyle>
            <a:lvl1pPr>
              <a:defRPr/>
            </a:lvl1pPr>
          </a:lstStyle>
          <a:p>
            <a:pPr>
              <a:defRPr/>
            </a:pPr>
            <a:fld id="{A9B8645C-8B7B-4381-9B47-3B91F4EC6B38}" type="slidenum">
              <a:rPr lang="en-US" altLang="en-US"/>
              <a:pPr>
                <a:defRPr/>
              </a:pPr>
              <a:t>‹#›</a:t>
            </a:fld>
            <a:endParaRPr lang="en-US" altLang="en-US"/>
          </a:p>
        </p:txBody>
      </p:sp>
    </p:spTree>
    <p:extLst>
      <p:ext uri="{BB962C8B-B14F-4D97-AF65-F5344CB8AC3E}">
        <p14:creationId xmlns:p14="http://schemas.microsoft.com/office/powerpoint/2010/main" val="1838761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8"/>
          <p:cNvSpPr>
            <a:spLocks noGrp="1" noChangeArrowheads="1"/>
          </p:cNvSpPr>
          <p:nvPr>
            <p:ph type="sldNum" sz="quarter" idx="10"/>
          </p:nvPr>
        </p:nvSpPr>
        <p:spPr>
          <a:ln/>
        </p:spPr>
        <p:txBody>
          <a:bodyPr/>
          <a:lstStyle>
            <a:lvl1pPr>
              <a:defRPr/>
            </a:lvl1pPr>
          </a:lstStyle>
          <a:p>
            <a:pPr>
              <a:defRPr/>
            </a:pPr>
            <a:fld id="{8B7E0882-A31E-4632-AEDA-D8E828E88CD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0211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pPr>
              <a:defRPr/>
            </a:pPr>
            <a:fld id="{EBBEDE79-3CE3-40A2-9C44-08AFDDCE7A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08101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B461B729-8E19-4748-9086-C234B931A64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73104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EA6322A0-DA29-4FB5-80D7-46E90A8A768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0586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4.jpe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1.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image" Target="../media/image4.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5.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102349"/>
            <a:ext cx="9144000" cy="7556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pic>
        <p:nvPicPr>
          <p:cNvPr id="1027" name="Picture 3"/>
          <p:cNvPicPr>
            <a:picLocks noChangeAspect="1" noChangeArrowheads="1"/>
          </p:cNvPicPr>
          <p:nvPr/>
        </p:nvPicPr>
        <p:blipFill>
          <a:blip r:embed="rId15">
            <a:extLst>
              <a:ext uri="{28A0092B-C50C-407E-A947-70E740481C1C}">
                <a14:useLocalDpi xmlns:a14="http://schemas.microsoft.com/office/drawing/2010/main" val="0"/>
              </a:ext>
            </a:extLst>
          </a:blip>
          <a:srcRect t="1677" b="23398"/>
          <a:stretch>
            <a:fillRect/>
          </a:stretch>
        </p:blipFill>
        <p:spPr bwMode="auto">
          <a:xfrm>
            <a:off x="6705600" y="6178549"/>
            <a:ext cx="1936750" cy="67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
                <a:solidFill>
                  <a:schemeClr val="bg1"/>
                </a:solidFill>
                <a:miter lim="800000"/>
                <a:headEnd/>
                <a:tailEnd/>
              </a14:hiddenLine>
            </a:ext>
          </a:extLst>
        </p:spPr>
      </p:pic>
      <p:sp>
        <p:nvSpPr>
          <p:cNvPr id="1028" name="Rectangle 4"/>
          <p:cNvSpPr>
            <a:spLocks noChangeArrowheads="1"/>
          </p:cNvSpPr>
          <p:nvPr/>
        </p:nvSpPr>
        <p:spPr bwMode="auto">
          <a:xfrm>
            <a:off x="0" y="5815014"/>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mtClean="0">
              <a:solidFill>
                <a:srgbClr val="808080"/>
              </a:solidFill>
            </a:endParaRPr>
          </a:p>
        </p:txBody>
      </p:sp>
      <p:sp>
        <p:nvSpPr>
          <p:cNvPr id="1029" name="Rectangle 5"/>
          <p:cNvSpPr>
            <a:spLocks noGrp="1" noChangeArrowheads="1"/>
          </p:cNvSpPr>
          <p:nvPr>
            <p:ph type="title"/>
          </p:nvPr>
        </p:nvSpPr>
        <p:spPr bwMode="auto">
          <a:xfrm>
            <a:off x="762000" y="3587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smtClean="0"/>
              <a:t>Click to edit Master title style</a:t>
            </a:r>
          </a:p>
        </p:txBody>
      </p:sp>
      <p:sp>
        <p:nvSpPr>
          <p:cNvPr id="1030" name="Rectangle 6"/>
          <p:cNvSpPr>
            <a:spLocks noGrp="1" noChangeArrowheads="1"/>
          </p:cNvSpPr>
          <p:nvPr>
            <p:ph type="body" idx="1"/>
          </p:nvPr>
        </p:nvSpPr>
        <p:spPr bwMode="auto">
          <a:xfrm>
            <a:off x="762000" y="1828800"/>
            <a:ext cx="7772400" cy="3778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13352" name="Rectangle 8"/>
          <p:cNvSpPr>
            <a:spLocks noGrp="1" noChangeArrowheads="1"/>
          </p:cNvSpPr>
          <p:nvPr>
            <p:ph type="sldNum" sz="quarter" idx="4"/>
          </p:nvPr>
        </p:nvSpPr>
        <p:spPr bwMode="white">
          <a:xfrm>
            <a:off x="6477000" y="5837239"/>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lgn="r">
              <a:defRPr sz="1000">
                <a:latin typeface="+mn-lt"/>
              </a:defRPr>
            </a:lvl1pPr>
          </a:lstStyle>
          <a:p>
            <a:pPr>
              <a:defRPr/>
            </a:pPr>
            <a:fld id="{7ABF13EC-0587-44F5-8507-2EC2D819768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7650618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txStyles>
    <p:titleStyle>
      <a:lvl1pPr algn="l" rtl="0" eaLnBrk="0" fontAlgn="base" hangingPunct="0">
        <a:spcBef>
          <a:spcPct val="0"/>
        </a:spcBef>
        <a:spcAft>
          <a:spcPct val="0"/>
        </a:spcAft>
        <a:defRPr sz="3200" b="1">
          <a:solidFill>
            <a:srgbClr val="0099CC"/>
          </a:solidFill>
          <a:latin typeface="+mj-lt"/>
          <a:ea typeface="+mj-ea"/>
          <a:cs typeface="+mj-cs"/>
        </a:defRPr>
      </a:lvl1pPr>
      <a:lvl2pPr algn="l" rtl="0" eaLnBrk="0" fontAlgn="base" hangingPunct="0">
        <a:spcBef>
          <a:spcPct val="0"/>
        </a:spcBef>
        <a:spcAft>
          <a:spcPct val="0"/>
        </a:spcAft>
        <a:defRPr sz="3200" b="1">
          <a:solidFill>
            <a:srgbClr val="0099CC"/>
          </a:solidFill>
          <a:latin typeface="Tahoma" pitchFamily="34" charset="0"/>
        </a:defRPr>
      </a:lvl2pPr>
      <a:lvl3pPr algn="l" rtl="0" eaLnBrk="0" fontAlgn="base" hangingPunct="0">
        <a:spcBef>
          <a:spcPct val="0"/>
        </a:spcBef>
        <a:spcAft>
          <a:spcPct val="0"/>
        </a:spcAft>
        <a:defRPr sz="3200" b="1">
          <a:solidFill>
            <a:srgbClr val="0099CC"/>
          </a:solidFill>
          <a:latin typeface="Tahoma" pitchFamily="34" charset="0"/>
        </a:defRPr>
      </a:lvl3pPr>
      <a:lvl4pPr algn="l" rtl="0" eaLnBrk="0" fontAlgn="base" hangingPunct="0">
        <a:spcBef>
          <a:spcPct val="0"/>
        </a:spcBef>
        <a:spcAft>
          <a:spcPct val="0"/>
        </a:spcAft>
        <a:defRPr sz="3200" b="1">
          <a:solidFill>
            <a:srgbClr val="0099CC"/>
          </a:solidFill>
          <a:latin typeface="Tahoma" pitchFamily="34" charset="0"/>
        </a:defRPr>
      </a:lvl4pPr>
      <a:lvl5pPr algn="l" rtl="0" eaLnBrk="0" fontAlgn="base" hangingPunct="0">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eaLnBrk="0" fontAlgn="base" hangingPunct="0">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Font typeface="Times" pitchFamily="18" charset="0"/>
        <a:buChar char="•"/>
        <a:defRPr sz="2400">
          <a:solidFill>
            <a:schemeClr val="tx1"/>
          </a:solidFill>
          <a:latin typeface="+mn-lt"/>
        </a:defRPr>
      </a:lvl3pPr>
      <a:lvl4pPr marL="1600200" indent="-228600" algn="l" rtl="0" eaLnBrk="0" fontAlgn="base" hangingPunct="0">
        <a:spcBef>
          <a:spcPct val="20000"/>
        </a:spcBef>
        <a:spcAft>
          <a:spcPct val="0"/>
        </a:spcAft>
        <a:buFont typeface="Times" pitchFamily="18" charset="0"/>
        <a:buChar char="•"/>
        <a:defRPr sz="2400">
          <a:solidFill>
            <a:schemeClr val="tx1"/>
          </a:solidFill>
          <a:latin typeface="+mn-lt"/>
        </a:defRPr>
      </a:lvl4pPr>
      <a:lvl5pPr marL="2057400" indent="-228600" algn="l" rtl="0" eaLnBrk="0" fontAlgn="base" hangingPunct="0">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charset="0"/>
        <a:buChar char="•"/>
        <a:defRPr sz="2400">
          <a:solidFill>
            <a:schemeClr val="tx1"/>
          </a:solidFill>
          <a:latin typeface="+mn-lt"/>
        </a:defRPr>
      </a:lvl6pPr>
      <a:lvl7pPr marL="2971800" indent="-228600" algn="l" rtl="0" fontAlgn="base">
        <a:spcBef>
          <a:spcPct val="20000"/>
        </a:spcBef>
        <a:spcAft>
          <a:spcPct val="0"/>
        </a:spcAft>
        <a:buFont typeface="Times" charset="0"/>
        <a:buChar char="•"/>
        <a:defRPr sz="2400">
          <a:solidFill>
            <a:schemeClr val="tx1"/>
          </a:solidFill>
          <a:latin typeface="+mn-lt"/>
        </a:defRPr>
      </a:lvl7pPr>
      <a:lvl8pPr marL="3429000" indent="-228600" algn="l" rtl="0" fontAlgn="base">
        <a:spcBef>
          <a:spcPct val="20000"/>
        </a:spcBef>
        <a:spcAft>
          <a:spcPct val="0"/>
        </a:spcAft>
        <a:buFont typeface="Times" charset="0"/>
        <a:buChar char="•"/>
        <a:defRPr sz="2400">
          <a:solidFill>
            <a:schemeClr val="tx1"/>
          </a:solidFill>
          <a:latin typeface="+mn-lt"/>
        </a:defRPr>
      </a:lvl8pPr>
      <a:lvl9pPr marL="3886200" indent="-228600" algn="l" rtl="0" fontAlgn="base">
        <a:spcBef>
          <a:spcPct val="20000"/>
        </a:spcBef>
        <a:spcAft>
          <a:spcPct val="0"/>
        </a:spcAft>
        <a:buFont typeface="Times" charset="0"/>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57200" y="275168"/>
            <a:ext cx="8229600" cy="149013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nl-NL" smtClean="0"/>
              <a:t>This is considered to be a very long title for a powerpoint presentation</a:t>
            </a:r>
          </a:p>
        </p:txBody>
      </p:sp>
      <p:sp>
        <p:nvSpPr>
          <p:cNvPr id="1027" name="Tijdelijke aanduiding voor tekst 2"/>
          <p:cNvSpPr>
            <a:spLocks noGrp="1"/>
          </p:cNvSpPr>
          <p:nvPr>
            <p:ph type="body" idx="1"/>
          </p:nvPr>
        </p:nvSpPr>
        <p:spPr bwMode="auto">
          <a:xfrm>
            <a:off x="457200" y="1938867"/>
            <a:ext cx="8229600" cy="4417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nl-NL" smtClean="0"/>
              <a:t>Edit the style of the model</a:t>
            </a:r>
          </a:p>
          <a:p>
            <a:pPr lvl="1"/>
            <a:r>
              <a:rPr lang="nl-NL" smtClean="0"/>
              <a:t>Second level</a:t>
            </a:r>
          </a:p>
          <a:p>
            <a:pPr lvl="2"/>
            <a:r>
              <a:rPr lang="nl-NL" smtClean="0"/>
              <a:t>Third level</a:t>
            </a:r>
          </a:p>
        </p:txBody>
      </p:sp>
      <p:sp>
        <p:nvSpPr>
          <p:cNvPr id="4" name="Tijdelijke aanduiding voor datum 3"/>
          <p:cNvSpPr>
            <a:spLocks noGrp="1"/>
          </p:cNvSpPr>
          <p:nvPr>
            <p:ph type="dt" sz="half" idx="2"/>
          </p:nvPr>
        </p:nvSpPr>
        <p:spPr>
          <a:xfrm>
            <a:off x="457200" y="6356353"/>
            <a:ext cx="2133600" cy="366183"/>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defTabSz="457200" eaLnBrk="1" hangingPunct="1">
              <a:defRPr/>
            </a:pPr>
            <a:fld id="{E96A3EDC-0072-4FE0-8A39-E83CBE50CBAC}" type="datetimeFigureOut">
              <a:rPr lang="nl-NL">
                <a:solidFill>
                  <a:srgbClr val="545454">
                    <a:tint val="75000"/>
                  </a:srgbClr>
                </a:solidFill>
              </a:rPr>
              <a:pPr defTabSz="457200" eaLnBrk="1" hangingPunct="1">
                <a:defRPr/>
              </a:pPr>
              <a:t>8-5-2023</a:t>
            </a:fld>
            <a:endParaRPr lang="nl-NL">
              <a:solidFill>
                <a:srgbClr val="545454">
                  <a:tint val="75000"/>
                </a:srgbClr>
              </a:solidFill>
            </a:endParaRPr>
          </a:p>
        </p:txBody>
      </p:sp>
      <p:sp>
        <p:nvSpPr>
          <p:cNvPr id="5" name="Tijdelijke aanduiding voor voettekst 4"/>
          <p:cNvSpPr>
            <a:spLocks noGrp="1"/>
          </p:cNvSpPr>
          <p:nvPr>
            <p:ph type="ftr" sz="quarter" idx="3"/>
          </p:nvPr>
        </p:nvSpPr>
        <p:spPr>
          <a:xfrm>
            <a:off x="3124200" y="6356353"/>
            <a:ext cx="2895600" cy="366183"/>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defTabSz="457200" eaLnBrk="1" hangingPunct="1">
              <a:defRPr/>
            </a:pPr>
            <a:endParaRPr lang="nl-NL">
              <a:solidFill>
                <a:srgbClr val="545454">
                  <a:tint val="75000"/>
                </a:srgbClr>
              </a:solidFill>
            </a:endParaRPr>
          </a:p>
        </p:txBody>
      </p:sp>
      <p:sp>
        <p:nvSpPr>
          <p:cNvPr id="6" name="Tijdelijke aanduiding voor dianummer 5"/>
          <p:cNvSpPr>
            <a:spLocks noGrp="1"/>
          </p:cNvSpPr>
          <p:nvPr>
            <p:ph type="sldNum" sz="quarter" idx="4"/>
          </p:nvPr>
        </p:nvSpPr>
        <p:spPr>
          <a:xfrm>
            <a:off x="6553200" y="6356353"/>
            <a:ext cx="2133600" cy="366183"/>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defTabSz="457200" eaLnBrk="1" hangingPunct="1">
              <a:defRPr/>
            </a:pPr>
            <a:fld id="{4A01556A-55D9-4640-A2E4-9741982061DE}" type="slidenum">
              <a:rPr lang="nl-NL">
                <a:solidFill>
                  <a:srgbClr val="545454">
                    <a:tint val="75000"/>
                  </a:srgbClr>
                </a:solidFill>
              </a:rPr>
              <a:pPr defTabSz="457200" eaLnBrk="1" hangingPunct="1">
                <a:defRPr/>
              </a:pPr>
              <a:t>‹#›</a:t>
            </a:fld>
            <a:endParaRPr lang="nl-NL">
              <a:solidFill>
                <a:srgbClr val="545454">
                  <a:tint val="75000"/>
                </a:srgbClr>
              </a:solidFill>
            </a:endParaRPr>
          </a:p>
        </p:txBody>
      </p:sp>
      <p:sp>
        <p:nvSpPr>
          <p:cNvPr id="8" name="Rectangle 28"/>
          <p:cNvSpPr>
            <a:spLocks noChangeArrowheads="1"/>
          </p:cNvSpPr>
          <p:nvPr/>
        </p:nvSpPr>
        <p:spPr bwMode="auto">
          <a:xfrm>
            <a:off x="2" y="2"/>
            <a:ext cx="334963" cy="1572684"/>
          </a:xfrm>
          <a:prstGeom prst="rect">
            <a:avLst/>
          </a:prstGeom>
          <a:solidFill>
            <a:srgbClr val="00A6D6"/>
          </a:solidFill>
          <a:ln w="9525">
            <a:noFill/>
            <a:miter lim="800000"/>
            <a:headEnd/>
            <a:tailEnd/>
          </a:ln>
          <a:effectLst/>
        </p:spPr>
        <p:txBody>
          <a:bodyPr wrap="none" anchor="ctr"/>
          <a:lstStyle/>
          <a:p>
            <a:pPr defTabSz="457200" eaLnBrk="1" fontAlgn="auto" hangingPunct="1">
              <a:spcBef>
                <a:spcPts val="0"/>
              </a:spcBef>
              <a:spcAft>
                <a:spcPts val="0"/>
              </a:spcAft>
              <a:defRPr/>
            </a:pPr>
            <a:endParaRPr lang="nl-NL" sz="1800" dirty="0">
              <a:solidFill>
                <a:srgbClr val="00A6D6"/>
              </a:solidFill>
              <a:latin typeface="Tahoma" pitchFamily="34" charset="0"/>
            </a:endParaRPr>
          </a:p>
        </p:txBody>
      </p:sp>
    </p:spTree>
    <p:extLst>
      <p:ext uri="{BB962C8B-B14F-4D97-AF65-F5344CB8AC3E}">
        <p14:creationId xmlns:p14="http://schemas.microsoft.com/office/powerpoint/2010/main" val="81172784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iming>
    <p:tnLst>
      <p:par>
        <p:cTn id="1" dur="indefinite" restart="never" nodeType="tmRoot"/>
      </p:par>
    </p:tnLst>
  </p:timing>
  <p:txStyles>
    <p:title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p:titleStyle>
    <p:bodyStyle>
      <a:lvl1pPr indent="-342900" algn="l" defTabSz="457200" rtl="0" fontAlgn="base">
        <a:spcBef>
          <a:spcPct val="20000"/>
        </a:spcBef>
        <a:spcAft>
          <a:spcPct val="0"/>
        </a:spcAft>
        <a:buFont typeface="Arial" charset="0"/>
        <a:defRPr sz="2400" kern="1200">
          <a:solidFill>
            <a:srgbClr val="3C3C3C"/>
          </a:solidFill>
          <a:latin typeface="Calibri"/>
          <a:ea typeface="+mn-ea"/>
          <a:cs typeface="Calibri"/>
        </a:defRPr>
      </a:lvl1pPr>
      <a:lvl2pPr marL="742950" indent="-285750" algn="l" defTabSz="457200" rtl="0" fontAlgn="base">
        <a:spcBef>
          <a:spcPct val="20000"/>
        </a:spcBef>
        <a:spcAft>
          <a:spcPct val="0"/>
        </a:spcAft>
        <a:buFont typeface="Arial" charset="0"/>
        <a:buChar char="–"/>
        <a:defRPr sz="2400" kern="1200">
          <a:solidFill>
            <a:srgbClr val="3C3C3C"/>
          </a:solidFill>
          <a:latin typeface="Calibri"/>
          <a:ea typeface="+mn-ea"/>
          <a:cs typeface="Calibri"/>
        </a:defRPr>
      </a:lvl2pPr>
      <a:lvl3pPr marL="1143000" indent="-228600" algn="l" defTabSz="457200" rtl="0" fontAlgn="base">
        <a:spcBef>
          <a:spcPct val="20000"/>
        </a:spcBef>
        <a:spcAft>
          <a:spcPct val="0"/>
        </a:spcAft>
        <a:buFont typeface="Arial" charset="0"/>
        <a:buChar char="•"/>
        <a:defRPr sz="2400" kern="1200">
          <a:solidFill>
            <a:srgbClr val="3C3C3C"/>
          </a:solidFill>
          <a:latin typeface="Calibri"/>
          <a:ea typeface="+mn-ea"/>
          <a:cs typeface="Calibri"/>
        </a:defRPr>
      </a:lvl3pPr>
      <a:lvl4pPr marL="1600200" indent="-228600" algn="l" defTabSz="457200" rtl="0" fontAlgn="base">
        <a:spcBef>
          <a:spcPct val="20000"/>
        </a:spcBef>
        <a:spcAft>
          <a:spcPct val="0"/>
        </a:spcAft>
        <a:buFont typeface="Arial" charset="0"/>
        <a:buChar char="–"/>
        <a:defRPr sz="2000" kern="1200">
          <a:solidFill>
            <a:schemeClr val="bg1"/>
          </a:solidFill>
          <a:latin typeface="Tahoma"/>
          <a:ea typeface="+mn-ea"/>
          <a:cs typeface="Tahoma"/>
        </a:defRPr>
      </a:lvl4pPr>
      <a:lvl5pPr marL="2057400" indent="-228600" algn="l" defTabSz="457200" rtl="0" fontAlgn="base">
        <a:spcBef>
          <a:spcPct val="20000"/>
        </a:spcBef>
        <a:spcAft>
          <a:spcPct val="0"/>
        </a:spcAft>
        <a:buFont typeface="Arial" charset="0"/>
        <a:buChar char="»"/>
        <a:defRPr sz="2000" kern="1200">
          <a:solidFill>
            <a:schemeClr val="bg1"/>
          </a:solidFill>
          <a:latin typeface="Tahoma"/>
          <a:ea typeface="+mn-ea"/>
          <a:cs typeface="Tahom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0" y="6102350"/>
            <a:ext cx="9144000" cy="7556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defRPr/>
            </a:pPr>
            <a:endParaRPr lang="nl-NL" altLang="nl-NL" smtClean="0">
              <a:solidFill>
                <a:srgbClr val="000000"/>
              </a:solidFill>
            </a:endParaRPr>
          </a:p>
        </p:txBody>
      </p:sp>
      <p:pic>
        <p:nvPicPr>
          <p:cNvPr id="1027" name="Picture 35"/>
          <p:cNvPicPr>
            <a:picLocks noChangeAspect="1" noChangeArrowheads="1"/>
          </p:cNvPicPr>
          <p:nvPr/>
        </p:nvPicPr>
        <p:blipFill>
          <a:blip r:embed="rId13">
            <a:extLst>
              <a:ext uri="{28A0092B-C50C-407E-A947-70E740481C1C}">
                <a14:useLocalDpi xmlns:a14="http://schemas.microsoft.com/office/drawing/2010/main" val="0"/>
              </a:ext>
            </a:extLst>
          </a:blip>
          <a:srcRect t="1677" b="23398"/>
          <a:stretch>
            <a:fillRect/>
          </a:stretch>
        </p:blipFill>
        <p:spPr bwMode="auto">
          <a:xfrm>
            <a:off x="6705600" y="6178550"/>
            <a:ext cx="19367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
                <a:solidFill>
                  <a:schemeClr val="bg1"/>
                </a:solidFill>
                <a:miter lim="800000"/>
                <a:headEnd/>
                <a:tailEnd/>
              </a14:hiddenLine>
            </a:ext>
          </a:extLst>
        </p:spPr>
      </p:pic>
      <p:sp>
        <p:nvSpPr>
          <p:cNvPr id="1028" name="Rectangle 23"/>
          <p:cNvSpPr>
            <a:spLocks noChangeArrowheads="1"/>
          </p:cNvSpPr>
          <p:nvPr/>
        </p:nvSpPr>
        <p:spPr bwMode="auto">
          <a:xfrm>
            <a:off x="0" y="5815013"/>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defRPr/>
            </a:pPr>
            <a:endParaRPr lang="nl-NL" altLang="nl-NL" smtClean="0">
              <a:solidFill>
                <a:srgbClr val="808080"/>
              </a:solidFill>
              <a:latin typeface="Times" pitchFamily="18" charset="0"/>
            </a:endParaRPr>
          </a:p>
        </p:txBody>
      </p:sp>
      <p:sp>
        <p:nvSpPr>
          <p:cNvPr id="1029" name="Rectangle 7"/>
          <p:cNvSpPr>
            <a:spLocks noGrp="1" noChangeArrowheads="1"/>
          </p:cNvSpPr>
          <p:nvPr>
            <p:ph type="title"/>
          </p:nvPr>
        </p:nvSpPr>
        <p:spPr bwMode="auto">
          <a:xfrm>
            <a:off x="762000" y="3587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ltLang="nl-NL" smtClean="0"/>
              <a:t>Click to edit Master title style</a:t>
            </a:r>
          </a:p>
        </p:txBody>
      </p:sp>
      <p:sp>
        <p:nvSpPr>
          <p:cNvPr id="1030" name="Rectangle 8"/>
          <p:cNvSpPr>
            <a:spLocks noGrp="1" noChangeArrowheads="1"/>
          </p:cNvSpPr>
          <p:nvPr>
            <p:ph type="body" idx="1"/>
          </p:nvPr>
        </p:nvSpPr>
        <p:spPr bwMode="auto">
          <a:xfrm>
            <a:off x="762000" y="1828800"/>
            <a:ext cx="7772400" cy="377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ltLang="nl-NL" smtClean="0"/>
              <a:t>Click to edit Master text styles</a:t>
            </a:r>
          </a:p>
          <a:p>
            <a:pPr lvl="1"/>
            <a:r>
              <a:rPr lang="en-US" altLang="nl-NL" smtClean="0"/>
              <a:t>Second level</a:t>
            </a:r>
          </a:p>
          <a:p>
            <a:pPr lvl="2"/>
            <a:r>
              <a:rPr lang="en-US" altLang="nl-NL" smtClean="0"/>
              <a:t>Third level</a:t>
            </a:r>
          </a:p>
          <a:p>
            <a:pPr lvl="3"/>
            <a:r>
              <a:rPr lang="en-US" altLang="nl-NL" smtClean="0"/>
              <a:t>Fourth level</a:t>
            </a:r>
          </a:p>
          <a:p>
            <a:pPr lvl="4"/>
            <a:r>
              <a:rPr lang="en-US" altLang="nl-NL" smtClean="0"/>
              <a:t>Fifth level</a:t>
            </a:r>
          </a:p>
        </p:txBody>
      </p:sp>
      <p:sp>
        <p:nvSpPr>
          <p:cNvPr id="1037" name="Rectangle 13"/>
          <p:cNvSpPr>
            <a:spLocks noGrp="1" noChangeArrowheads="1"/>
          </p:cNvSpPr>
          <p:nvPr>
            <p:ph type="dt" sz="half" idx="2"/>
          </p:nvPr>
        </p:nvSpPr>
        <p:spPr bwMode="white">
          <a:xfrm>
            <a:off x="747713" y="5837238"/>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sz="1000"/>
            </a:lvl1pPr>
          </a:lstStyle>
          <a:p>
            <a:pPr>
              <a:defRPr/>
            </a:pPr>
            <a:fld id="{D03E3C89-8499-4245-87F5-61C7CC5B48AD}" type="datetime4">
              <a:rPr lang="en-US">
                <a:solidFill>
                  <a:srgbClr val="000000"/>
                </a:solidFill>
                <a:latin typeface="Tahoma" pitchFamily="34" charset="0"/>
              </a:rPr>
              <a:pPr>
                <a:defRPr/>
              </a:pPr>
              <a:t>May 8, 2023</a:t>
            </a:fld>
            <a:endParaRPr lang="en-US">
              <a:solidFill>
                <a:srgbClr val="000000"/>
              </a:solidFill>
              <a:latin typeface="Tahoma" pitchFamily="34" charset="0"/>
            </a:endParaRPr>
          </a:p>
        </p:txBody>
      </p:sp>
      <p:sp>
        <p:nvSpPr>
          <p:cNvPr id="1039" name="Rectangle 15"/>
          <p:cNvSpPr>
            <a:spLocks noGrp="1" noChangeArrowheads="1"/>
          </p:cNvSpPr>
          <p:nvPr>
            <p:ph type="sldNum" sz="quarter" idx="4"/>
          </p:nvPr>
        </p:nvSpPr>
        <p:spPr bwMode="white">
          <a:xfrm>
            <a:off x="6477000" y="5837238"/>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lgn="r">
              <a:defRPr sz="1000"/>
            </a:lvl1pPr>
          </a:lstStyle>
          <a:p>
            <a:pPr>
              <a:defRPr/>
            </a:pPr>
            <a:fld id="{07644E1D-4ABD-49AC-8170-EB03DC82192F}" type="slidenum">
              <a:rPr lang="en-US">
                <a:solidFill>
                  <a:srgbClr val="000000"/>
                </a:solidFill>
                <a:latin typeface="Tahoma" pitchFamily="34" charset="0"/>
              </a:rPr>
              <a:pPr>
                <a:defRPr/>
              </a:pPr>
              <a:t>‹#›</a:t>
            </a:fld>
            <a:endParaRPr lang="en-US">
              <a:solidFill>
                <a:srgbClr val="000000"/>
              </a:solidFill>
              <a:latin typeface="Tahoma" pitchFamily="34" charset="0"/>
            </a:endParaRPr>
          </a:p>
        </p:txBody>
      </p:sp>
    </p:spTree>
    <p:extLst>
      <p:ext uri="{BB962C8B-B14F-4D97-AF65-F5344CB8AC3E}">
        <p14:creationId xmlns:p14="http://schemas.microsoft.com/office/powerpoint/2010/main" val="239891259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3200" b="1">
          <a:solidFill>
            <a:srgbClr val="0099CC"/>
          </a:solidFill>
          <a:latin typeface="+mj-lt"/>
          <a:ea typeface="+mj-ea"/>
          <a:cs typeface="+mj-cs"/>
        </a:defRPr>
      </a:lvl1pPr>
      <a:lvl2pPr algn="l" rtl="0" eaLnBrk="0" fontAlgn="base" hangingPunct="0">
        <a:spcBef>
          <a:spcPct val="0"/>
        </a:spcBef>
        <a:spcAft>
          <a:spcPct val="0"/>
        </a:spcAft>
        <a:defRPr sz="3200" b="1">
          <a:solidFill>
            <a:srgbClr val="0099CC"/>
          </a:solidFill>
          <a:latin typeface="Tahoma" pitchFamily="34" charset="0"/>
        </a:defRPr>
      </a:lvl2pPr>
      <a:lvl3pPr algn="l" rtl="0" eaLnBrk="0" fontAlgn="base" hangingPunct="0">
        <a:spcBef>
          <a:spcPct val="0"/>
        </a:spcBef>
        <a:spcAft>
          <a:spcPct val="0"/>
        </a:spcAft>
        <a:defRPr sz="3200" b="1">
          <a:solidFill>
            <a:srgbClr val="0099CC"/>
          </a:solidFill>
          <a:latin typeface="Tahoma" pitchFamily="34" charset="0"/>
        </a:defRPr>
      </a:lvl3pPr>
      <a:lvl4pPr algn="l" rtl="0" eaLnBrk="0" fontAlgn="base" hangingPunct="0">
        <a:spcBef>
          <a:spcPct val="0"/>
        </a:spcBef>
        <a:spcAft>
          <a:spcPct val="0"/>
        </a:spcAft>
        <a:defRPr sz="3200" b="1">
          <a:solidFill>
            <a:srgbClr val="0099CC"/>
          </a:solidFill>
          <a:latin typeface="Tahoma" pitchFamily="34" charset="0"/>
        </a:defRPr>
      </a:lvl4pPr>
      <a:lvl5pPr algn="l" rtl="0" eaLnBrk="0" fontAlgn="base" hangingPunct="0">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eaLnBrk="0" fontAlgn="base" hangingPunct="0">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Font typeface="Times" pitchFamily="18" charset="0"/>
        <a:buChar char="•"/>
        <a:defRPr sz="2400">
          <a:solidFill>
            <a:schemeClr val="tx1"/>
          </a:solidFill>
          <a:latin typeface="+mn-lt"/>
        </a:defRPr>
      </a:lvl3pPr>
      <a:lvl4pPr marL="1600200" indent="-228600" algn="l" rtl="0" eaLnBrk="0" fontAlgn="base" hangingPunct="0">
        <a:spcBef>
          <a:spcPct val="20000"/>
        </a:spcBef>
        <a:spcAft>
          <a:spcPct val="0"/>
        </a:spcAft>
        <a:buFont typeface="Times" pitchFamily="18" charset="0"/>
        <a:buChar char="•"/>
        <a:defRPr sz="2400">
          <a:solidFill>
            <a:schemeClr val="tx1"/>
          </a:solidFill>
          <a:latin typeface="+mn-lt"/>
        </a:defRPr>
      </a:lvl4pPr>
      <a:lvl5pPr marL="2057400" indent="-228600" algn="l" rtl="0" eaLnBrk="0" fontAlgn="base" hangingPunct="0">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charset="0"/>
        <a:buChar char="•"/>
        <a:defRPr sz="2400">
          <a:solidFill>
            <a:schemeClr val="tx1"/>
          </a:solidFill>
          <a:latin typeface="+mn-lt"/>
        </a:defRPr>
      </a:lvl6pPr>
      <a:lvl7pPr marL="2971800" indent="-228600" algn="l" rtl="0" fontAlgn="base">
        <a:spcBef>
          <a:spcPct val="20000"/>
        </a:spcBef>
        <a:spcAft>
          <a:spcPct val="0"/>
        </a:spcAft>
        <a:buFont typeface="Times" charset="0"/>
        <a:buChar char="•"/>
        <a:defRPr sz="2400">
          <a:solidFill>
            <a:schemeClr val="tx1"/>
          </a:solidFill>
          <a:latin typeface="+mn-lt"/>
        </a:defRPr>
      </a:lvl7pPr>
      <a:lvl8pPr marL="3429000" indent="-228600" algn="l" rtl="0" fontAlgn="base">
        <a:spcBef>
          <a:spcPct val="20000"/>
        </a:spcBef>
        <a:spcAft>
          <a:spcPct val="0"/>
        </a:spcAft>
        <a:buFont typeface="Times" charset="0"/>
        <a:buChar char="•"/>
        <a:defRPr sz="2400">
          <a:solidFill>
            <a:schemeClr val="tx1"/>
          </a:solidFill>
          <a:latin typeface="+mn-lt"/>
        </a:defRPr>
      </a:lvl8pPr>
      <a:lvl9pPr marL="3886200" indent="-228600" algn="l" rtl="0" fontAlgn="base">
        <a:spcBef>
          <a:spcPct val="20000"/>
        </a:spcBef>
        <a:spcAft>
          <a:spcPct val="0"/>
        </a:spcAft>
        <a:buFont typeface="Times" charset="0"/>
        <a:buChar char="•"/>
        <a:defRPr sz="24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6102350"/>
            <a:ext cx="9144000" cy="7556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defRPr/>
            </a:pPr>
            <a:endParaRPr lang="nl-NL" altLang="nl-NL" smtClean="0">
              <a:solidFill>
                <a:srgbClr val="000000"/>
              </a:solidFill>
              <a:latin typeface="Times" charset="0"/>
            </a:endParaRPr>
          </a:p>
        </p:txBody>
      </p:sp>
      <p:pic>
        <p:nvPicPr>
          <p:cNvPr id="3075" name="Picture 3"/>
          <p:cNvPicPr>
            <a:picLocks noChangeAspect="1" noChangeArrowheads="1"/>
          </p:cNvPicPr>
          <p:nvPr/>
        </p:nvPicPr>
        <p:blipFill>
          <a:blip r:embed="rId15">
            <a:extLst>
              <a:ext uri="{28A0092B-C50C-407E-A947-70E740481C1C}">
                <a14:useLocalDpi xmlns:a14="http://schemas.microsoft.com/office/drawing/2010/main" val="0"/>
              </a:ext>
            </a:extLst>
          </a:blip>
          <a:srcRect t="1677" b="23398"/>
          <a:stretch>
            <a:fillRect/>
          </a:stretch>
        </p:blipFill>
        <p:spPr bwMode="auto">
          <a:xfrm>
            <a:off x="6705600" y="6178550"/>
            <a:ext cx="19367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
                <a:solidFill>
                  <a:schemeClr val="bg1"/>
                </a:solidFill>
                <a:miter lim="800000"/>
                <a:headEnd/>
                <a:tailEnd/>
              </a14:hiddenLine>
            </a:ext>
          </a:extLst>
        </p:spPr>
      </p:pic>
      <p:sp>
        <p:nvSpPr>
          <p:cNvPr id="3076" name="Rectangle 4"/>
          <p:cNvSpPr>
            <a:spLocks noChangeArrowheads="1"/>
          </p:cNvSpPr>
          <p:nvPr/>
        </p:nvSpPr>
        <p:spPr bwMode="auto">
          <a:xfrm>
            <a:off x="0" y="5815013"/>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defRPr/>
            </a:pPr>
            <a:endParaRPr lang="nl-NL" altLang="nl-NL" smtClean="0">
              <a:solidFill>
                <a:srgbClr val="808080"/>
              </a:solidFill>
              <a:latin typeface="Times" charset="0"/>
            </a:endParaRPr>
          </a:p>
        </p:txBody>
      </p:sp>
      <p:sp>
        <p:nvSpPr>
          <p:cNvPr id="3077" name="Rectangle 5"/>
          <p:cNvSpPr>
            <a:spLocks noGrp="1" noChangeArrowheads="1"/>
          </p:cNvSpPr>
          <p:nvPr>
            <p:ph type="title"/>
          </p:nvPr>
        </p:nvSpPr>
        <p:spPr bwMode="auto">
          <a:xfrm>
            <a:off x="762000" y="3587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ltLang="nl-NL" smtClean="0"/>
              <a:t>Click to edit Master title style</a:t>
            </a:r>
          </a:p>
        </p:txBody>
      </p:sp>
      <p:sp>
        <p:nvSpPr>
          <p:cNvPr id="3078" name="Rectangle 6"/>
          <p:cNvSpPr>
            <a:spLocks noGrp="1" noChangeArrowheads="1"/>
          </p:cNvSpPr>
          <p:nvPr>
            <p:ph type="body" idx="1"/>
          </p:nvPr>
        </p:nvSpPr>
        <p:spPr bwMode="auto">
          <a:xfrm>
            <a:off x="762000" y="1828800"/>
            <a:ext cx="7772400" cy="377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ltLang="nl-NL" smtClean="0"/>
              <a:t>Click to edit Master text styles</a:t>
            </a:r>
          </a:p>
          <a:p>
            <a:pPr lvl="1"/>
            <a:r>
              <a:rPr lang="en-US" altLang="nl-NL" smtClean="0"/>
              <a:t>Second level</a:t>
            </a:r>
          </a:p>
          <a:p>
            <a:pPr lvl="2"/>
            <a:r>
              <a:rPr lang="en-US" altLang="nl-NL" smtClean="0"/>
              <a:t>Third level</a:t>
            </a:r>
          </a:p>
          <a:p>
            <a:pPr lvl="3"/>
            <a:r>
              <a:rPr lang="en-US" altLang="nl-NL" smtClean="0"/>
              <a:t>Fourth level</a:t>
            </a:r>
          </a:p>
          <a:p>
            <a:pPr lvl="4"/>
            <a:r>
              <a:rPr lang="en-US" altLang="nl-NL" smtClean="0"/>
              <a:t>Fifth level</a:t>
            </a:r>
          </a:p>
        </p:txBody>
      </p:sp>
      <p:sp>
        <p:nvSpPr>
          <p:cNvPr id="313352" name="Rectangle 8"/>
          <p:cNvSpPr>
            <a:spLocks noGrp="1" noChangeArrowheads="1"/>
          </p:cNvSpPr>
          <p:nvPr>
            <p:ph type="sldNum" sz="quarter" idx="4"/>
          </p:nvPr>
        </p:nvSpPr>
        <p:spPr bwMode="white">
          <a:xfrm>
            <a:off x="6477000" y="5837238"/>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lgn="r">
              <a:defRPr sz="1000">
                <a:solidFill>
                  <a:srgbClr val="000000"/>
                </a:solidFill>
                <a:latin typeface="+mn-lt"/>
              </a:defRPr>
            </a:lvl1pPr>
          </a:lstStyle>
          <a:p>
            <a:pPr>
              <a:defRPr/>
            </a:pPr>
            <a:fld id="{D866B729-635C-4754-9423-BA6A27B31DDD}" type="slidenum">
              <a:rPr lang="en-US"/>
              <a:pPr>
                <a:defRPr/>
              </a:pPr>
              <a:t>‹#›</a:t>
            </a:fld>
            <a:endParaRPr lang="en-US"/>
          </a:p>
        </p:txBody>
      </p:sp>
    </p:spTree>
    <p:extLst>
      <p:ext uri="{BB962C8B-B14F-4D97-AF65-F5344CB8AC3E}">
        <p14:creationId xmlns:p14="http://schemas.microsoft.com/office/powerpoint/2010/main" val="638826718"/>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Lst>
  <p:txStyles>
    <p:titleStyle>
      <a:lvl1pPr algn="l" rtl="0" eaLnBrk="0" fontAlgn="base" hangingPunct="0">
        <a:spcBef>
          <a:spcPct val="0"/>
        </a:spcBef>
        <a:spcAft>
          <a:spcPct val="0"/>
        </a:spcAft>
        <a:defRPr sz="3200" b="1">
          <a:solidFill>
            <a:srgbClr val="0099CC"/>
          </a:solidFill>
          <a:latin typeface="+mj-lt"/>
          <a:ea typeface="+mj-ea"/>
          <a:cs typeface="+mj-cs"/>
        </a:defRPr>
      </a:lvl1pPr>
      <a:lvl2pPr algn="l" rtl="0" eaLnBrk="0" fontAlgn="base" hangingPunct="0">
        <a:spcBef>
          <a:spcPct val="0"/>
        </a:spcBef>
        <a:spcAft>
          <a:spcPct val="0"/>
        </a:spcAft>
        <a:defRPr sz="3200" b="1">
          <a:solidFill>
            <a:srgbClr val="0099CC"/>
          </a:solidFill>
          <a:latin typeface="Tahoma" pitchFamily="34" charset="0"/>
        </a:defRPr>
      </a:lvl2pPr>
      <a:lvl3pPr algn="l" rtl="0" eaLnBrk="0" fontAlgn="base" hangingPunct="0">
        <a:spcBef>
          <a:spcPct val="0"/>
        </a:spcBef>
        <a:spcAft>
          <a:spcPct val="0"/>
        </a:spcAft>
        <a:defRPr sz="3200" b="1">
          <a:solidFill>
            <a:srgbClr val="0099CC"/>
          </a:solidFill>
          <a:latin typeface="Tahoma" pitchFamily="34" charset="0"/>
        </a:defRPr>
      </a:lvl3pPr>
      <a:lvl4pPr algn="l" rtl="0" eaLnBrk="0" fontAlgn="base" hangingPunct="0">
        <a:spcBef>
          <a:spcPct val="0"/>
        </a:spcBef>
        <a:spcAft>
          <a:spcPct val="0"/>
        </a:spcAft>
        <a:defRPr sz="3200" b="1">
          <a:solidFill>
            <a:srgbClr val="0099CC"/>
          </a:solidFill>
          <a:latin typeface="Tahoma" pitchFamily="34" charset="0"/>
        </a:defRPr>
      </a:lvl4pPr>
      <a:lvl5pPr algn="l" rtl="0" eaLnBrk="0" fontAlgn="base" hangingPunct="0">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eaLnBrk="0" fontAlgn="base" hangingPunct="0">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Font typeface="Times" pitchFamily="18" charset="0"/>
        <a:buChar char="•"/>
        <a:defRPr sz="2400">
          <a:solidFill>
            <a:schemeClr val="tx1"/>
          </a:solidFill>
          <a:latin typeface="+mn-lt"/>
        </a:defRPr>
      </a:lvl3pPr>
      <a:lvl4pPr marL="1600200" indent="-228600" algn="l" rtl="0" eaLnBrk="0" fontAlgn="base" hangingPunct="0">
        <a:spcBef>
          <a:spcPct val="20000"/>
        </a:spcBef>
        <a:spcAft>
          <a:spcPct val="0"/>
        </a:spcAft>
        <a:buFont typeface="Times" pitchFamily="18" charset="0"/>
        <a:buChar char="•"/>
        <a:defRPr sz="2400">
          <a:solidFill>
            <a:schemeClr val="tx1"/>
          </a:solidFill>
          <a:latin typeface="+mn-lt"/>
        </a:defRPr>
      </a:lvl4pPr>
      <a:lvl5pPr marL="2057400" indent="-228600" algn="l" rtl="0" eaLnBrk="0" fontAlgn="base" hangingPunct="0">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charset="0"/>
        <a:buChar char="•"/>
        <a:defRPr sz="2400">
          <a:solidFill>
            <a:schemeClr val="tx1"/>
          </a:solidFill>
          <a:latin typeface="+mn-lt"/>
        </a:defRPr>
      </a:lvl6pPr>
      <a:lvl7pPr marL="2971800" indent="-228600" algn="l" rtl="0" fontAlgn="base">
        <a:spcBef>
          <a:spcPct val="20000"/>
        </a:spcBef>
        <a:spcAft>
          <a:spcPct val="0"/>
        </a:spcAft>
        <a:buFont typeface="Times" charset="0"/>
        <a:buChar char="•"/>
        <a:defRPr sz="2400">
          <a:solidFill>
            <a:schemeClr val="tx1"/>
          </a:solidFill>
          <a:latin typeface="+mn-lt"/>
        </a:defRPr>
      </a:lvl7pPr>
      <a:lvl8pPr marL="3429000" indent="-228600" algn="l" rtl="0" fontAlgn="base">
        <a:spcBef>
          <a:spcPct val="20000"/>
        </a:spcBef>
        <a:spcAft>
          <a:spcPct val="0"/>
        </a:spcAft>
        <a:buFont typeface="Times" charset="0"/>
        <a:buChar char="•"/>
        <a:defRPr sz="2400">
          <a:solidFill>
            <a:schemeClr val="tx1"/>
          </a:solidFill>
          <a:latin typeface="+mn-lt"/>
        </a:defRPr>
      </a:lvl8pPr>
      <a:lvl9pPr marL="3886200" indent="-228600" algn="l" rtl="0" fontAlgn="base">
        <a:spcBef>
          <a:spcPct val="20000"/>
        </a:spcBef>
        <a:spcAft>
          <a:spcPct val="0"/>
        </a:spcAft>
        <a:buFont typeface="Times" charset="0"/>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0" y="6102350"/>
            <a:ext cx="9144000" cy="7556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defRPr/>
            </a:pPr>
            <a:endParaRPr lang="nl-NL" altLang="nl-NL" smtClean="0">
              <a:solidFill>
                <a:srgbClr val="000000"/>
              </a:solidFill>
            </a:endParaRPr>
          </a:p>
        </p:txBody>
      </p:sp>
      <p:pic>
        <p:nvPicPr>
          <p:cNvPr id="12291" name="Picture 35"/>
          <p:cNvPicPr>
            <a:picLocks noChangeAspect="1" noChangeArrowheads="1"/>
          </p:cNvPicPr>
          <p:nvPr/>
        </p:nvPicPr>
        <p:blipFill>
          <a:blip r:embed="rId13">
            <a:extLst>
              <a:ext uri="{28A0092B-C50C-407E-A947-70E740481C1C}">
                <a14:useLocalDpi xmlns:a14="http://schemas.microsoft.com/office/drawing/2010/main" val="0"/>
              </a:ext>
            </a:extLst>
          </a:blip>
          <a:srcRect t="1677" b="23398"/>
          <a:stretch>
            <a:fillRect/>
          </a:stretch>
        </p:blipFill>
        <p:spPr bwMode="auto">
          <a:xfrm>
            <a:off x="6705600" y="6178550"/>
            <a:ext cx="19367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
                <a:solidFill>
                  <a:schemeClr val="bg1"/>
                </a:solidFill>
                <a:miter lim="800000"/>
                <a:headEnd/>
                <a:tailEnd/>
              </a14:hiddenLine>
            </a:ext>
          </a:extLst>
        </p:spPr>
      </p:pic>
      <p:sp>
        <p:nvSpPr>
          <p:cNvPr id="1028" name="Rectangle 23"/>
          <p:cNvSpPr>
            <a:spLocks noChangeArrowheads="1"/>
          </p:cNvSpPr>
          <p:nvPr/>
        </p:nvSpPr>
        <p:spPr bwMode="auto">
          <a:xfrm>
            <a:off x="0" y="5815013"/>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defRPr/>
            </a:pPr>
            <a:endParaRPr lang="nl-NL" altLang="nl-NL" smtClean="0">
              <a:solidFill>
                <a:srgbClr val="808080"/>
              </a:solidFill>
              <a:latin typeface="Times" pitchFamily="18" charset="0"/>
            </a:endParaRPr>
          </a:p>
        </p:txBody>
      </p:sp>
      <p:sp>
        <p:nvSpPr>
          <p:cNvPr id="12293" name="Rectangle 7"/>
          <p:cNvSpPr>
            <a:spLocks noGrp="1" noChangeArrowheads="1"/>
          </p:cNvSpPr>
          <p:nvPr>
            <p:ph type="title"/>
          </p:nvPr>
        </p:nvSpPr>
        <p:spPr bwMode="auto">
          <a:xfrm>
            <a:off x="762000" y="3587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ltLang="nl-NL" smtClean="0"/>
              <a:t>Click to edit Master title style</a:t>
            </a:r>
          </a:p>
        </p:txBody>
      </p:sp>
      <p:sp>
        <p:nvSpPr>
          <p:cNvPr id="12294" name="Rectangle 8"/>
          <p:cNvSpPr>
            <a:spLocks noGrp="1" noChangeArrowheads="1"/>
          </p:cNvSpPr>
          <p:nvPr>
            <p:ph type="body" idx="1"/>
          </p:nvPr>
        </p:nvSpPr>
        <p:spPr bwMode="auto">
          <a:xfrm>
            <a:off x="762000" y="1828800"/>
            <a:ext cx="7772400" cy="377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ltLang="nl-NL" smtClean="0"/>
              <a:t>Click to edit Master text styles</a:t>
            </a:r>
          </a:p>
          <a:p>
            <a:pPr lvl="1"/>
            <a:r>
              <a:rPr lang="en-US" altLang="nl-NL" smtClean="0"/>
              <a:t>Second level</a:t>
            </a:r>
          </a:p>
          <a:p>
            <a:pPr lvl="2"/>
            <a:r>
              <a:rPr lang="en-US" altLang="nl-NL" smtClean="0"/>
              <a:t>Third level</a:t>
            </a:r>
          </a:p>
          <a:p>
            <a:pPr lvl="3"/>
            <a:r>
              <a:rPr lang="en-US" altLang="nl-NL" smtClean="0"/>
              <a:t>Fourth level</a:t>
            </a:r>
          </a:p>
          <a:p>
            <a:pPr lvl="4"/>
            <a:r>
              <a:rPr lang="en-US" altLang="nl-NL" smtClean="0"/>
              <a:t>Fifth level</a:t>
            </a:r>
          </a:p>
        </p:txBody>
      </p:sp>
      <p:sp>
        <p:nvSpPr>
          <p:cNvPr id="1037" name="Rectangle 13"/>
          <p:cNvSpPr>
            <a:spLocks noGrp="1" noChangeArrowheads="1"/>
          </p:cNvSpPr>
          <p:nvPr>
            <p:ph type="dt" sz="half" idx="2"/>
          </p:nvPr>
        </p:nvSpPr>
        <p:spPr bwMode="white">
          <a:xfrm>
            <a:off x="747713" y="5837238"/>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sz="1000">
                <a:solidFill>
                  <a:srgbClr val="000000"/>
                </a:solidFill>
              </a:defRPr>
            </a:lvl1pPr>
          </a:lstStyle>
          <a:p>
            <a:pPr>
              <a:defRPr/>
            </a:pPr>
            <a:fld id="{0A9DFB72-348E-4CA0-9105-D9919BD7089D}" type="datetime4">
              <a:rPr lang="en-US"/>
              <a:pPr>
                <a:defRPr/>
              </a:pPr>
              <a:t>May 8, 2023</a:t>
            </a:fld>
            <a:endParaRPr lang="en-US"/>
          </a:p>
        </p:txBody>
      </p:sp>
      <p:sp>
        <p:nvSpPr>
          <p:cNvPr id="1039" name="Rectangle 15"/>
          <p:cNvSpPr>
            <a:spLocks noGrp="1" noChangeArrowheads="1"/>
          </p:cNvSpPr>
          <p:nvPr>
            <p:ph type="sldNum" sz="quarter" idx="4"/>
          </p:nvPr>
        </p:nvSpPr>
        <p:spPr bwMode="white">
          <a:xfrm>
            <a:off x="6477000" y="5837238"/>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lgn="r">
              <a:defRPr sz="1000">
                <a:solidFill>
                  <a:srgbClr val="000000"/>
                </a:solidFill>
              </a:defRPr>
            </a:lvl1pPr>
          </a:lstStyle>
          <a:p>
            <a:pPr>
              <a:defRPr/>
            </a:pPr>
            <a:fld id="{D30B9E38-F09C-4D48-ACB3-63C2259B6009}" type="slidenum">
              <a:rPr lang="en-US" altLang="en-US"/>
              <a:pPr>
                <a:defRPr/>
              </a:pPr>
              <a:t>‹#›</a:t>
            </a:fld>
            <a:endParaRPr lang="en-US" altLang="en-US"/>
          </a:p>
        </p:txBody>
      </p:sp>
    </p:spTree>
    <p:extLst>
      <p:ext uri="{BB962C8B-B14F-4D97-AF65-F5344CB8AC3E}">
        <p14:creationId xmlns:p14="http://schemas.microsoft.com/office/powerpoint/2010/main" val="310123986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3200" b="1">
          <a:solidFill>
            <a:srgbClr val="0099CC"/>
          </a:solidFill>
          <a:latin typeface="+mj-lt"/>
          <a:ea typeface="+mj-ea"/>
          <a:cs typeface="+mj-cs"/>
        </a:defRPr>
      </a:lvl1pPr>
      <a:lvl2pPr algn="l" rtl="0" eaLnBrk="0" fontAlgn="base" hangingPunct="0">
        <a:spcBef>
          <a:spcPct val="0"/>
        </a:spcBef>
        <a:spcAft>
          <a:spcPct val="0"/>
        </a:spcAft>
        <a:defRPr sz="3200" b="1">
          <a:solidFill>
            <a:srgbClr val="0099CC"/>
          </a:solidFill>
          <a:latin typeface="Tahoma" pitchFamily="34" charset="0"/>
        </a:defRPr>
      </a:lvl2pPr>
      <a:lvl3pPr algn="l" rtl="0" eaLnBrk="0" fontAlgn="base" hangingPunct="0">
        <a:spcBef>
          <a:spcPct val="0"/>
        </a:spcBef>
        <a:spcAft>
          <a:spcPct val="0"/>
        </a:spcAft>
        <a:defRPr sz="3200" b="1">
          <a:solidFill>
            <a:srgbClr val="0099CC"/>
          </a:solidFill>
          <a:latin typeface="Tahoma" pitchFamily="34" charset="0"/>
        </a:defRPr>
      </a:lvl3pPr>
      <a:lvl4pPr algn="l" rtl="0" eaLnBrk="0" fontAlgn="base" hangingPunct="0">
        <a:spcBef>
          <a:spcPct val="0"/>
        </a:spcBef>
        <a:spcAft>
          <a:spcPct val="0"/>
        </a:spcAft>
        <a:defRPr sz="3200" b="1">
          <a:solidFill>
            <a:srgbClr val="0099CC"/>
          </a:solidFill>
          <a:latin typeface="Tahoma" pitchFamily="34" charset="0"/>
        </a:defRPr>
      </a:lvl4pPr>
      <a:lvl5pPr algn="l" rtl="0" eaLnBrk="0" fontAlgn="base" hangingPunct="0">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eaLnBrk="0" fontAlgn="base" hangingPunct="0">
        <a:spcBef>
          <a:spcPct val="20000"/>
        </a:spcBef>
        <a:spcAft>
          <a:spcPct val="0"/>
        </a:spcAft>
        <a:buFont typeface="Times" panose="02020603050405020304" pitchFamily="18"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Times" panose="02020603050405020304" pitchFamily="18" charset="0"/>
        <a:buChar char="•"/>
        <a:defRPr sz="2400">
          <a:solidFill>
            <a:schemeClr val="tx1"/>
          </a:solidFill>
          <a:latin typeface="+mn-lt"/>
        </a:defRPr>
      </a:lvl2pPr>
      <a:lvl3pPr marL="1143000" indent="-228600" algn="l" rtl="0" eaLnBrk="0" fontAlgn="base" hangingPunct="0">
        <a:spcBef>
          <a:spcPct val="20000"/>
        </a:spcBef>
        <a:spcAft>
          <a:spcPct val="0"/>
        </a:spcAft>
        <a:buFont typeface="Times" panose="02020603050405020304" pitchFamily="18" charset="0"/>
        <a:buChar char="•"/>
        <a:defRPr sz="2400">
          <a:solidFill>
            <a:schemeClr val="tx1"/>
          </a:solidFill>
          <a:latin typeface="+mn-lt"/>
        </a:defRPr>
      </a:lvl3pPr>
      <a:lvl4pPr marL="1600200" indent="-228600" algn="l" rtl="0" eaLnBrk="0" fontAlgn="base" hangingPunct="0">
        <a:spcBef>
          <a:spcPct val="20000"/>
        </a:spcBef>
        <a:spcAft>
          <a:spcPct val="0"/>
        </a:spcAft>
        <a:buFont typeface="Times" panose="02020603050405020304" pitchFamily="18" charset="0"/>
        <a:buChar char="•"/>
        <a:defRPr sz="2400">
          <a:solidFill>
            <a:schemeClr val="tx1"/>
          </a:solidFill>
          <a:latin typeface="+mn-lt"/>
        </a:defRPr>
      </a:lvl4pPr>
      <a:lvl5pPr marL="2057400" indent="-228600" algn="l" rtl="0" eaLnBrk="0" fontAlgn="base" hangingPunct="0">
        <a:spcBef>
          <a:spcPct val="20000"/>
        </a:spcBef>
        <a:spcAft>
          <a:spcPct val="0"/>
        </a:spcAft>
        <a:buFont typeface="Times" panose="02020603050405020304" pitchFamily="18" charset="0"/>
        <a:buChar char="•"/>
        <a:defRPr sz="2400">
          <a:solidFill>
            <a:schemeClr val="tx1"/>
          </a:solidFill>
          <a:latin typeface="+mn-lt"/>
        </a:defRPr>
      </a:lvl5pPr>
      <a:lvl6pPr marL="2514600" indent="-228600" algn="l" rtl="0" fontAlgn="base">
        <a:spcBef>
          <a:spcPct val="20000"/>
        </a:spcBef>
        <a:spcAft>
          <a:spcPct val="0"/>
        </a:spcAft>
        <a:buFont typeface="Times" charset="0"/>
        <a:buChar char="•"/>
        <a:defRPr sz="2400">
          <a:solidFill>
            <a:schemeClr val="tx1"/>
          </a:solidFill>
          <a:latin typeface="+mn-lt"/>
        </a:defRPr>
      </a:lvl6pPr>
      <a:lvl7pPr marL="2971800" indent="-228600" algn="l" rtl="0" fontAlgn="base">
        <a:spcBef>
          <a:spcPct val="20000"/>
        </a:spcBef>
        <a:spcAft>
          <a:spcPct val="0"/>
        </a:spcAft>
        <a:buFont typeface="Times" charset="0"/>
        <a:buChar char="•"/>
        <a:defRPr sz="2400">
          <a:solidFill>
            <a:schemeClr val="tx1"/>
          </a:solidFill>
          <a:latin typeface="+mn-lt"/>
        </a:defRPr>
      </a:lvl7pPr>
      <a:lvl8pPr marL="3429000" indent="-228600" algn="l" rtl="0" fontAlgn="base">
        <a:spcBef>
          <a:spcPct val="20000"/>
        </a:spcBef>
        <a:spcAft>
          <a:spcPct val="0"/>
        </a:spcAft>
        <a:buFont typeface="Times" charset="0"/>
        <a:buChar char="•"/>
        <a:defRPr sz="2400">
          <a:solidFill>
            <a:schemeClr val="tx1"/>
          </a:solidFill>
          <a:latin typeface="+mn-lt"/>
        </a:defRPr>
      </a:lvl8pPr>
      <a:lvl9pPr marL="3886200" indent="-228600" algn="l" rtl="0" fontAlgn="base">
        <a:spcBef>
          <a:spcPct val="20000"/>
        </a:spcBef>
        <a:spcAft>
          <a:spcPct val="0"/>
        </a:spcAft>
        <a:buFont typeface="Times" charset="0"/>
        <a:buChar char="•"/>
        <a:defRPr sz="24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2"/>
          <p:cNvSpPr>
            <a:spLocks noGrp="1"/>
          </p:cNvSpPr>
          <p:nvPr>
            <p:ph type="ctrTitle"/>
          </p:nvPr>
        </p:nvSpPr>
        <p:spPr>
          <a:xfrm>
            <a:off x="457205" y="1813485"/>
            <a:ext cx="7243763" cy="1767416"/>
          </a:xfrm>
        </p:spPr>
        <p:txBody>
          <a:bodyPr/>
          <a:lstStyle/>
          <a:p>
            <a:r>
              <a:rPr lang="en-US" kern="0" dirty="0">
                <a:solidFill>
                  <a:srgbClr val="0099CC"/>
                </a:solidFill>
                <a:latin typeface="Tahoma"/>
                <a:cs typeface="+mj-cs"/>
              </a:rPr>
              <a:t>MOT </a:t>
            </a:r>
            <a:r>
              <a:rPr lang="en-US" kern="0" dirty="0" smtClean="0">
                <a:solidFill>
                  <a:srgbClr val="0099CC"/>
                </a:solidFill>
                <a:latin typeface="Tahoma"/>
                <a:cs typeface="+mj-cs"/>
              </a:rPr>
              <a:t>2421 Emerging </a:t>
            </a:r>
            <a:br>
              <a:rPr lang="en-US" kern="0" dirty="0" smtClean="0">
                <a:solidFill>
                  <a:srgbClr val="0099CC"/>
                </a:solidFill>
                <a:latin typeface="Tahoma"/>
                <a:cs typeface="+mj-cs"/>
              </a:rPr>
            </a:br>
            <a:r>
              <a:rPr lang="en-US" kern="0" dirty="0" smtClean="0">
                <a:solidFill>
                  <a:srgbClr val="0099CC"/>
                </a:solidFill>
                <a:latin typeface="Tahoma"/>
                <a:cs typeface="+mj-cs"/>
              </a:rPr>
              <a:t>and </a:t>
            </a:r>
            <a:r>
              <a:rPr lang="en-US" kern="0" dirty="0">
                <a:solidFill>
                  <a:srgbClr val="0099CC"/>
                </a:solidFill>
                <a:latin typeface="Tahoma"/>
                <a:cs typeface="+mj-cs"/>
              </a:rPr>
              <a:t>Breakthrough </a:t>
            </a:r>
            <a:r>
              <a:rPr lang="en-US" kern="0" dirty="0" smtClean="0">
                <a:solidFill>
                  <a:srgbClr val="0099CC"/>
                </a:solidFill>
                <a:latin typeface="Tahoma"/>
                <a:cs typeface="+mj-cs"/>
              </a:rPr>
              <a:t/>
            </a:r>
            <a:br>
              <a:rPr lang="en-US" kern="0" dirty="0" smtClean="0">
                <a:solidFill>
                  <a:srgbClr val="0099CC"/>
                </a:solidFill>
                <a:latin typeface="Tahoma"/>
                <a:cs typeface="+mj-cs"/>
              </a:rPr>
            </a:br>
            <a:r>
              <a:rPr lang="en-US" kern="0" dirty="0" smtClean="0">
                <a:solidFill>
                  <a:srgbClr val="0099CC"/>
                </a:solidFill>
                <a:latin typeface="Tahoma"/>
                <a:cs typeface="+mj-cs"/>
              </a:rPr>
              <a:t>Technologies</a:t>
            </a:r>
            <a:r>
              <a:rPr lang="nl-NL" dirty="0" smtClean="0">
                <a:latin typeface="Calibri" pitchFamily="34" charset="0"/>
              </a:rPr>
              <a:t/>
            </a:r>
            <a:br>
              <a:rPr lang="nl-NL" dirty="0" smtClean="0">
                <a:latin typeface="Calibri" pitchFamily="34" charset="0"/>
              </a:rPr>
            </a:br>
            <a:endParaRPr lang="nl-NL" dirty="0" smtClean="0">
              <a:latin typeface="Calibri" pitchFamily="34" charset="0"/>
            </a:endParaRPr>
          </a:p>
        </p:txBody>
      </p:sp>
      <p:sp>
        <p:nvSpPr>
          <p:cNvPr id="6147" name="Tijdelijke aanduiding voor inhoud 3"/>
          <p:cNvSpPr>
            <a:spLocks noGrp="1"/>
          </p:cNvSpPr>
          <p:nvPr>
            <p:ph idx="10"/>
          </p:nvPr>
        </p:nvSpPr>
        <p:spPr>
          <a:xfrm>
            <a:off x="445340" y="4054762"/>
            <a:ext cx="7243763" cy="444500"/>
          </a:xfrm>
        </p:spPr>
        <p:txBody>
          <a:bodyPr/>
          <a:lstStyle/>
          <a:p>
            <a:r>
              <a:rPr lang="de-DE" sz="2000" dirty="0" smtClean="0"/>
              <a:t>Prof. </a:t>
            </a:r>
            <a:r>
              <a:rPr lang="de-DE" sz="2000" dirty="0" err="1" smtClean="0"/>
              <a:t>dr.</a:t>
            </a:r>
            <a:r>
              <a:rPr lang="de-DE" sz="2000" dirty="0" smtClean="0"/>
              <a:t> J. Roland Ortt</a:t>
            </a:r>
          </a:p>
          <a:p>
            <a:r>
              <a:rPr lang="de-DE" sz="2400" i="0" dirty="0" err="1" smtClean="0"/>
              <a:t>Lecture</a:t>
            </a:r>
            <a:r>
              <a:rPr lang="de-DE" sz="2400" i="0" dirty="0" smtClean="0"/>
              <a:t> 2: </a:t>
            </a:r>
            <a:r>
              <a:rPr lang="de-DE" sz="2400" i="0" dirty="0" err="1" smtClean="0"/>
              <a:t>innovation</a:t>
            </a:r>
            <a:r>
              <a:rPr lang="de-DE" sz="2400" i="0" dirty="0" smtClean="0"/>
              <a:t> </a:t>
            </a:r>
            <a:r>
              <a:rPr lang="de-DE" sz="2400" i="0" dirty="0" err="1" smtClean="0"/>
              <a:t>process</a:t>
            </a:r>
            <a:r>
              <a:rPr lang="de-DE" sz="2400" i="0" dirty="0" smtClean="0"/>
              <a:t> </a:t>
            </a:r>
            <a:r>
              <a:rPr lang="de-DE" sz="2400" i="0" dirty="0" err="1" smtClean="0"/>
              <a:t>project</a:t>
            </a:r>
            <a:r>
              <a:rPr lang="de-DE" sz="2400" i="0" dirty="0" smtClean="0"/>
              <a:t>-level</a:t>
            </a:r>
          </a:p>
          <a:p>
            <a:endParaRPr lang="de-DE" sz="2000" dirty="0" smtClean="0"/>
          </a:p>
        </p:txBody>
      </p:sp>
      <p:pic>
        <p:nvPicPr>
          <p:cNvPr id="9" name="Picture 8" descr="Banner edX_B_28mei14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176" y="1576496"/>
            <a:ext cx="2340917" cy="3396628"/>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505" y="0"/>
            <a:ext cx="2449588" cy="164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90454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B04F804-9F33-439C-865D-C64C3AF2258F}"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56323" name="Text Box 5"/>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56324" name="Text Box 10"/>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6869" name="Text Box 11"/>
          <p:cNvSpPr txBox="1">
            <a:spLocks noChangeArrowheads="1"/>
          </p:cNvSpPr>
          <p:nvPr/>
        </p:nvSpPr>
        <p:spPr bwMode="auto">
          <a:xfrm>
            <a:off x="133350" y="273050"/>
            <a:ext cx="9144000" cy="510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Changes in the </a:t>
            </a:r>
            <a:r>
              <a:rPr kumimoji="0" lang="nl-NL" altLang="nl-NL" sz="2400" b="0" i="1" u="none" strike="noStrike" kern="1200" cap="none" spc="0" normalizeH="0" baseline="0" noProof="0" dirty="0" err="1">
                <a:ln>
                  <a:noFill/>
                </a:ln>
                <a:solidFill>
                  <a:srgbClr val="168CD1"/>
                </a:solidFill>
                <a:effectLst/>
                <a:uLnTx/>
                <a:uFillTx/>
                <a:latin typeface="Tahoma" pitchFamily="34" charset="0"/>
                <a:ea typeface="+mn-ea"/>
                <a:cs typeface="+mn-cs"/>
              </a:rPr>
              <a:t>innovation</a:t>
            </a:r>
            <a:r>
              <a:rPr kumimoji="0" lang="nl-NL" altLang="nl-NL" sz="2400" b="0" i="1" u="none" strike="noStrike" kern="1200" cap="none" spc="0" normalizeH="0" baseline="0" noProof="0" dirty="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a:ln>
                  <a:noFill/>
                </a:ln>
                <a:solidFill>
                  <a:srgbClr val="168CD1"/>
                </a:solidFill>
                <a:effectLst/>
                <a:uLnTx/>
                <a:uFillTx/>
                <a:latin typeface="Tahoma" pitchFamily="34" charset="0"/>
                <a:ea typeface="+mn-ea"/>
                <a:cs typeface="+mn-cs"/>
              </a:rPr>
              <a:t>process</a:t>
            </a:r>
            <a:endParaRPr kumimoji="0" lang="nl-NL" altLang="nl-NL" sz="2400" b="1" i="0" u="none" strike="noStrike" kern="1200" cap="none" spc="0" normalizeH="0" baseline="0" noProof="0" dirty="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en-GB" altLang="nl-NL" sz="2400" b="0" i="0" u="none" strike="noStrike" kern="1200" cap="none" spc="0" normalizeH="0" baseline="0" noProof="0" dirty="0" smtClean="0">
              <a:ln>
                <a:noFill/>
              </a:ln>
              <a:solidFill>
                <a:srgbClr val="FF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en-GB"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rPr>
              <a:t>Innovation management: different approaches to cope with the same trends (article).</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GB" altLang="nl-NL" sz="2000" b="0" i="0" u="none" strike="noStrike" kern="1200" cap="none" spc="0" normalizeH="0" baseline="0" noProof="0" dirty="0" smtClean="0">
                <a:ln>
                  <a:noFill/>
                </a:ln>
                <a:solidFill>
                  <a:srgbClr val="0070C0"/>
                </a:solidFill>
                <a:effectLst/>
                <a:uLnTx/>
                <a:uFillTx/>
                <a:latin typeface="Arial" charset="0"/>
                <a:ea typeface="+mn-ea"/>
                <a:cs typeface="+mn-cs"/>
              </a:rPr>
              <a:t>Overview of the article</a:t>
            </a:r>
            <a:endParaRPr kumimoji="0" lang="nl-NL" altLang="nl-NL" sz="2000" b="0" i="0" u="none" strike="noStrike" kern="1200" cap="none" spc="0" normalizeH="0" baseline="0" noProof="0" dirty="0" smtClean="0">
              <a:ln>
                <a:noFill/>
              </a:ln>
              <a:solidFill>
                <a:srgbClr val="0070C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 typeface="Arial" panose="020B0604020202020204" pitchFamily="34" charset="0"/>
              <a:buChar char="•"/>
              <a:tabLst/>
              <a:defRPr/>
            </a:pP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Trends on multiple levels in the environment </a:t>
            </a:r>
            <a:r>
              <a:rPr kumimoji="0" lang="nl-NL" altLang="nl-NL" sz="2000" b="0" i="0" u="none" strike="noStrike" kern="1200" cap="none" spc="0" normalizeH="0" baseline="0" noProof="0" dirty="0" err="1" smtClean="0">
                <a:ln>
                  <a:noFill/>
                </a:ln>
                <a:solidFill>
                  <a:srgbClr val="000000"/>
                </a:solidFill>
                <a:effectLst/>
                <a:uLnTx/>
                <a:uFillTx/>
                <a:latin typeface="Arial" charset="0"/>
                <a:ea typeface="+mn-ea"/>
                <a:cs typeface="+mn-cs"/>
              </a:rPr>
              <a:t>interact</a:t>
            </a:r>
            <a:endPar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 typeface="Arial" panose="020B0604020202020204" pitchFamily="34" charset="0"/>
              <a:buChar char="•"/>
              <a:tabLst/>
              <a:defRPr/>
            </a:pP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According </a:t>
            </a:r>
            <a:r>
              <a:rPr kumimoji="0" lang="nl-NL" altLang="nl-NL" sz="2000" b="0" i="0" u="none" strike="noStrike" kern="1200" cap="none" spc="0" normalizeH="0" baseline="0" noProof="0" dirty="0" err="1" smtClean="0">
                <a:ln>
                  <a:noFill/>
                </a:ln>
                <a:solidFill>
                  <a:srgbClr val="000000"/>
                </a:solidFill>
                <a:effectLst/>
                <a:uLnTx/>
                <a:uFillTx/>
                <a:latin typeface="Arial" charset="0"/>
                <a:ea typeface="+mn-ea"/>
                <a:cs typeface="+mn-cs"/>
              </a:rPr>
              <a:t>to</a:t>
            </a: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the </a:t>
            </a:r>
            <a:r>
              <a:rPr kumimoji="0" lang="nl-NL" altLang="nl-NL" sz="2000" b="0" i="0" u="none" strike="noStrike" kern="1200" cap="none" spc="0" normalizeH="0" baseline="0" noProof="0" dirty="0" err="1" smtClean="0">
                <a:ln>
                  <a:noFill/>
                </a:ln>
                <a:solidFill>
                  <a:srgbClr val="000000"/>
                </a:solidFill>
                <a:effectLst/>
                <a:uLnTx/>
                <a:uFillTx/>
                <a:latin typeface="Arial" charset="0"/>
                <a:ea typeface="+mn-ea"/>
                <a:cs typeface="+mn-cs"/>
              </a:rPr>
              <a:t>article</a:t>
            </a: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the </a:t>
            </a:r>
            <a:r>
              <a:rPr kumimoji="0" lang="nl-NL" altLang="nl-NL" sz="2000" b="0" i="0" u="none" strike="noStrike" kern="1200" cap="none" spc="0" normalizeH="0" baseline="0" noProof="0" dirty="0" err="1" smtClean="0">
                <a:ln>
                  <a:noFill/>
                </a:ln>
                <a:solidFill>
                  <a:srgbClr val="000000"/>
                </a:solidFill>
                <a:effectLst/>
                <a:uLnTx/>
                <a:uFillTx/>
                <a:latin typeface="Arial" charset="0"/>
                <a:ea typeface="+mn-ea"/>
                <a:cs typeface="+mn-cs"/>
              </a:rPr>
              <a:t>combined</a:t>
            </a: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effect </a:t>
            </a:r>
            <a:r>
              <a:rPr kumimoji="0" lang="nl-NL" altLang="nl-NL" sz="2000" b="0" i="0" u="none" strike="noStrike" kern="1200" cap="none" spc="0" normalizeH="0" baseline="0" noProof="0" dirty="0" err="1" smtClean="0">
                <a:ln>
                  <a:noFill/>
                </a:ln>
                <a:solidFill>
                  <a:srgbClr val="000000"/>
                </a:solidFill>
                <a:effectLst/>
                <a:uLnTx/>
                <a:uFillTx/>
                <a:latin typeface="Arial" charset="0"/>
                <a:ea typeface="+mn-ea"/>
                <a:cs typeface="+mn-cs"/>
              </a:rPr>
              <a:t>can</a:t>
            </a: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smtClean="0">
                <a:ln>
                  <a:noFill/>
                </a:ln>
                <a:solidFill>
                  <a:srgbClr val="000000"/>
                </a:solidFill>
                <a:effectLst/>
                <a:uLnTx/>
                <a:uFillTx/>
                <a:latin typeface="Arial" charset="0"/>
                <a:ea typeface="+mn-ea"/>
                <a:cs typeface="+mn-cs"/>
              </a:rPr>
              <a:t>be</a:t>
            </a: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smtClean="0">
                <a:ln>
                  <a:noFill/>
                </a:ln>
                <a:solidFill>
                  <a:srgbClr val="000000"/>
                </a:solidFill>
                <a:effectLst/>
                <a:uLnTx/>
                <a:uFillTx/>
                <a:latin typeface="Arial" charset="0"/>
                <a:ea typeface="+mn-ea"/>
                <a:cs typeface="+mn-cs"/>
              </a:rPr>
              <a:t>condensed</a:t>
            </a: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in 4 </a:t>
            </a:r>
            <a:r>
              <a:rPr kumimoji="0" lang="nl-NL" altLang="nl-NL" sz="2000" b="0" i="0" u="none" strike="noStrike" kern="1200" cap="none" spc="0" normalizeH="0" baseline="0" noProof="0" dirty="0" err="1" smtClean="0">
                <a:ln>
                  <a:noFill/>
                </a:ln>
                <a:solidFill>
                  <a:srgbClr val="000000"/>
                </a:solidFill>
                <a:effectLst/>
                <a:uLnTx/>
                <a:uFillTx/>
                <a:latin typeface="Arial" charset="0"/>
                <a:ea typeface="+mn-ea"/>
                <a:cs typeface="+mn-cs"/>
              </a:rPr>
              <a:t>consequences</a:t>
            </a: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smtClean="0">
                <a:ln>
                  <a:noFill/>
                </a:ln>
                <a:solidFill>
                  <a:srgbClr val="000000"/>
                </a:solidFill>
                <a:effectLst/>
                <a:uLnTx/>
                <a:uFillTx/>
                <a:latin typeface="Arial" charset="0"/>
                <a:ea typeface="+mn-ea"/>
                <a:cs typeface="+mn-cs"/>
              </a:rPr>
              <a:t>for</a:t>
            </a: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smtClean="0">
                <a:ln>
                  <a:noFill/>
                </a:ln>
                <a:solidFill>
                  <a:srgbClr val="000000"/>
                </a:solidFill>
                <a:effectLst/>
                <a:uLnTx/>
                <a:uFillTx/>
                <a:latin typeface="Arial" charset="0"/>
                <a:ea typeface="+mn-ea"/>
                <a:cs typeface="+mn-cs"/>
              </a:rPr>
              <a:t>innovation</a:t>
            </a: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smtClean="0">
                <a:ln>
                  <a:noFill/>
                </a:ln>
                <a:solidFill>
                  <a:srgbClr val="000000"/>
                </a:solidFill>
                <a:effectLst/>
                <a:uLnTx/>
                <a:uFillTx/>
                <a:latin typeface="Arial" charset="0"/>
                <a:ea typeface="+mn-ea"/>
                <a:cs typeface="+mn-cs"/>
              </a:rPr>
              <a:t>processes</a:t>
            </a: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a:t>
            </a:r>
          </a:p>
          <a:p>
            <a:pPr marL="457200" marR="0" lvl="0" indent="-457200" algn="l" defTabSz="914400" rtl="0" eaLnBrk="0" fontAlgn="base" latinLnBrk="0" hangingPunct="0">
              <a:lnSpc>
                <a:spcPct val="100000"/>
              </a:lnSpc>
              <a:spcBef>
                <a:spcPct val="50000"/>
              </a:spcBef>
              <a:spcAft>
                <a:spcPct val="0"/>
              </a:spcAft>
              <a:buClrTx/>
              <a:buSzTx/>
              <a:buFont typeface="Arial" panose="020B0604020202020204" pitchFamily="34" charset="0"/>
              <a:buChar char="•"/>
              <a:tabLst/>
              <a:defRPr/>
            </a:pPr>
            <a:r>
              <a:rPr kumimoji="0" lang="en-GB" altLang="nl-NL" sz="2000" b="0" i="0" u="none" strike="noStrike" kern="1200" cap="none" spc="0" normalizeH="0" baseline="0" noProof="0" dirty="0" smtClean="0">
                <a:ln>
                  <a:noFill/>
                </a:ln>
                <a:solidFill>
                  <a:srgbClr val="000000"/>
                </a:solidFill>
                <a:effectLst/>
                <a:uLnTx/>
                <a:uFillTx/>
                <a:latin typeface="Arial" charset="0"/>
                <a:ea typeface="+mn-ea"/>
                <a:cs typeface="+mn-cs"/>
              </a:rPr>
              <a:t>Two cases describe entirely different ways to cope with trends</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GB" altLang="nl-NL" sz="2000" b="0" i="0" u="none" strike="noStrike" kern="1200" cap="none" spc="0" normalizeH="0" baseline="0" noProof="0" dirty="0" smtClean="0">
                <a:ln>
                  <a:noFill/>
                </a:ln>
                <a:solidFill>
                  <a:srgbClr val="0070C0"/>
                </a:solidFill>
                <a:effectLst/>
                <a:uLnTx/>
                <a:uFillTx/>
                <a:latin typeface="Arial" charset="0"/>
                <a:ea typeface="+mn-ea"/>
                <a:cs typeface="+mn-cs"/>
              </a:rPr>
              <a:t>Discussion points</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GB" altLang="nl-NL" sz="2000" b="0" i="0" u="none" strike="noStrike" kern="1200" cap="none" spc="0" normalizeH="0" baseline="0" noProof="0" dirty="0" smtClean="0">
                <a:ln>
                  <a:noFill/>
                </a:ln>
                <a:solidFill>
                  <a:srgbClr val="000000"/>
                </a:solidFill>
                <a:effectLst/>
                <a:uLnTx/>
                <a:uFillTx/>
                <a:latin typeface="Arial" charset="0"/>
                <a:ea typeface="+mn-ea"/>
                <a:cs typeface="+mn-cs"/>
              </a:rPr>
              <a:t>To what extent are the companies using a stage-gate process?</a:t>
            </a: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000" b="1" i="0" u="none" strike="noStrike" kern="1200" cap="none" spc="0" normalizeH="0" baseline="0" noProof="0" dirty="0" smtClean="0">
              <a:ln>
                <a:noFill/>
              </a:ln>
              <a:solidFill>
                <a:srgbClr val="000000"/>
              </a:solidFill>
              <a:effectLst/>
              <a:uLnTx/>
              <a:uFillTx/>
              <a:latin typeface="Arial" charset="0"/>
              <a:ea typeface="+mn-ea"/>
              <a:cs typeface="+mn-cs"/>
            </a:endParaRPr>
          </a:p>
        </p:txBody>
      </p:sp>
      <p:sp>
        <p:nvSpPr>
          <p:cNvPr id="56326" name="Rectangle 16"/>
          <p:cNvSpPr>
            <a:spLocks noChangeArrowheads="1"/>
          </p:cNvSpPr>
          <p:nvPr/>
        </p:nvSpPr>
        <p:spPr bwMode="auto">
          <a:xfrm>
            <a:off x="762000" y="6096000"/>
            <a:ext cx="46863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0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graphicFrame>
        <p:nvGraphicFramePr>
          <p:cNvPr id="7" name="Table 6"/>
          <p:cNvGraphicFramePr>
            <a:graphicFrameLocks noGrp="1"/>
          </p:cNvGraphicFramePr>
          <p:nvPr>
            <p:extLst>
              <p:ext uri="{D42A27DB-BD31-4B8C-83A1-F6EECF244321}">
                <p14:modId xmlns:p14="http://schemas.microsoft.com/office/powerpoint/2010/main" val="130984213"/>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chemeClr val="bg1"/>
                          </a:solidFill>
                        </a:rPr>
                        <a:t>1 stage</a:t>
                      </a:r>
                      <a:endParaRPr lang="en-US" dirty="0">
                        <a:solidFill>
                          <a:schemeClr val="bg1"/>
                        </a:solidFill>
                      </a:endParaRPr>
                    </a:p>
                  </a:txBody>
                  <a:tcPr/>
                </a:tc>
                <a:tc>
                  <a:txBody>
                    <a:bodyPr/>
                    <a:lstStyle/>
                    <a:p>
                      <a:r>
                        <a:rPr lang="en-US" dirty="0" smtClean="0">
                          <a:solidFill>
                            <a:schemeClr val="bg1"/>
                          </a:solidFill>
                        </a:rPr>
                        <a:t>2 scrum</a:t>
                      </a:r>
                      <a:endParaRPr lang="en-US" dirty="0">
                        <a:solidFill>
                          <a:schemeClr val="bg1"/>
                        </a:solidFill>
                      </a:endParaRPr>
                    </a:p>
                  </a:txBody>
                  <a:tcPr/>
                </a:tc>
                <a:tc>
                  <a:txBody>
                    <a:bodyPr/>
                    <a:lstStyle/>
                    <a:p>
                      <a:r>
                        <a:rPr lang="en-US" dirty="0" smtClean="0">
                          <a:solidFill>
                            <a:schemeClr val="bg1"/>
                          </a:solidFill>
                        </a:rPr>
                        <a:t>3 compare</a:t>
                      </a:r>
                      <a:endParaRPr lang="en-US" dirty="0">
                        <a:solidFill>
                          <a:schemeClr val="bg1"/>
                        </a:solidFill>
                      </a:endParaRPr>
                    </a:p>
                  </a:txBody>
                  <a:tcPr/>
                </a:tc>
                <a:tc>
                  <a:txBody>
                    <a:bodyPr/>
                    <a:lstStyle/>
                    <a:p>
                      <a:r>
                        <a:rPr lang="en-US" dirty="0" smtClean="0">
                          <a:solidFill>
                            <a:schemeClr val="bg1"/>
                          </a:solidFill>
                        </a:rPr>
                        <a:t>4</a:t>
                      </a:r>
                      <a:r>
                        <a:rPr lang="en-US" baseline="0" dirty="0" smtClean="0">
                          <a:solidFill>
                            <a:schemeClr val="bg1"/>
                          </a:solidFill>
                        </a:rPr>
                        <a:t> alternatives</a:t>
                      </a:r>
                      <a:endParaRPr lang="en-US" dirty="0">
                        <a:solidFill>
                          <a:schemeClr val="bg1"/>
                        </a:solidFill>
                      </a:endParaRPr>
                    </a:p>
                  </a:txBody>
                  <a:tcPr/>
                </a:tc>
                <a:tc>
                  <a:txBody>
                    <a:bodyPr/>
                    <a:lstStyle/>
                    <a:p>
                      <a:r>
                        <a:rPr lang="en-US" dirty="0" smtClean="0">
                          <a:solidFill>
                            <a:srgbClr val="FF0000"/>
                          </a:solidFill>
                        </a:rPr>
                        <a:t>5 evolution</a:t>
                      </a:r>
                      <a:endParaRPr lang="en-US" dirty="0">
                        <a:solidFill>
                          <a:srgbClr val="FF0000"/>
                        </a:solidFill>
                      </a:endParaRPr>
                    </a:p>
                  </a:txBody>
                  <a:tcPr/>
                </a:tc>
                <a:tc>
                  <a:txBody>
                    <a:bodyPr/>
                    <a:lstStyle/>
                    <a:p>
                      <a:r>
                        <a:rPr lang="en-US" dirty="0" smtClean="0"/>
                        <a:t>6 contextual</a:t>
                      </a:r>
                      <a:endParaRPr lang="en-US" dirty="0"/>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10179992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8521785-6EC5-4682-825B-2D284E1F120B}"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57347"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57348"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20485" name="Text Box 4"/>
          <p:cNvSpPr txBox="1">
            <a:spLocks noChangeArrowheads="1"/>
          </p:cNvSpPr>
          <p:nvPr/>
        </p:nvSpPr>
        <p:spPr bwMode="auto">
          <a:xfrm>
            <a:off x="304800" y="0"/>
            <a:ext cx="8839200" cy="595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sz="2400" b="1" i="0" u="none" strike="noStrike" kern="1200" cap="none" spc="0" normalizeH="0" baseline="0" noProof="0" dirty="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Changes in the </a:t>
            </a:r>
            <a:r>
              <a:rPr kumimoji="0" 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innovation</a:t>
            </a:r>
            <a:r>
              <a:rPr kumimoji="0" 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process</a:t>
            </a:r>
            <a:endParaRPr kumimoji="0" lang="nl-NL" sz="2400" b="1" i="0" u="none" strike="noStrike" kern="1200" cap="none" spc="0" normalizeH="0" baseline="0" noProof="0" dirty="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lang="nl-NL" b="1" dirty="0">
                <a:solidFill>
                  <a:srgbClr val="FF0000"/>
                </a:solidFill>
                <a:latin typeface="Arial" charset="0"/>
              </a:rPr>
              <a:t>5</a:t>
            </a:r>
            <a:r>
              <a:rPr kumimoji="0" lang="nl-NL" sz="2400" b="1" i="0" u="none" strike="noStrike" kern="1200" cap="none" spc="0" normalizeH="0" baseline="0" noProof="0" dirty="0" smtClean="0">
                <a:ln>
                  <a:noFill/>
                </a:ln>
                <a:solidFill>
                  <a:srgbClr val="FF0000"/>
                </a:solidFill>
                <a:effectLst/>
                <a:uLnTx/>
                <a:uFillTx/>
                <a:latin typeface="Arial" charset="0"/>
                <a:ea typeface="+mn-ea"/>
                <a:cs typeface="+mn-cs"/>
              </a:rPr>
              <a:t>. Trends in </a:t>
            </a:r>
            <a:r>
              <a:rPr kumimoji="0" lang="nl-NL" sz="2400" b="1" i="0" u="none" strike="noStrike" kern="1200" cap="none" spc="0" normalizeH="0" baseline="0" noProof="0" dirty="0" err="1" smtClean="0">
                <a:ln>
                  <a:noFill/>
                </a:ln>
                <a:solidFill>
                  <a:srgbClr val="FF0000"/>
                </a:solidFill>
                <a:effectLst/>
                <a:uLnTx/>
                <a:uFillTx/>
                <a:latin typeface="Arial" charset="0"/>
                <a:ea typeface="+mn-ea"/>
                <a:cs typeface="+mn-cs"/>
              </a:rPr>
              <a:t>innovation</a:t>
            </a:r>
            <a:r>
              <a:rPr kumimoji="0" lang="nl-NL" sz="2400" b="1" i="0" u="none" strike="noStrike" kern="1200" cap="none" spc="0" normalizeH="0" baseline="0" noProof="0" dirty="0" smtClean="0">
                <a:ln>
                  <a:noFill/>
                </a:ln>
                <a:solidFill>
                  <a:srgbClr val="FF0000"/>
                </a:solidFill>
                <a:effectLst/>
                <a:uLnTx/>
                <a:uFillTx/>
                <a:latin typeface="Arial" charset="0"/>
                <a:ea typeface="+mn-ea"/>
                <a:cs typeface="+mn-cs"/>
              </a:rPr>
              <a:t> (a)</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smtClean="0">
                <a:ln>
                  <a:noFill/>
                </a:ln>
                <a:solidFill>
                  <a:srgbClr val="168CD1"/>
                </a:solidFill>
                <a:effectLst/>
                <a:uLnTx/>
                <a:uFillTx/>
                <a:latin typeface="Arial" charset="0"/>
                <a:ea typeface="+mn-ea"/>
                <a:cs typeface="Times New Roman" pitchFamily="18" charset="0"/>
              </a:rPr>
              <a:t>Trends on the macro-level with an impact on innovation processes</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1.</a:t>
            </a:r>
            <a:r>
              <a:rPr kumimoji="0" lang="en-US" sz="2000" b="0" i="0" u="none" strike="noStrike" kern="1200" cap="none" spc="0" normalizeH="0" baseline="0" noProof="0" dirty="0" smtClean="0">
                <a:ln>
                  <a:noFill/>
                </a:ln>
                <a:solidFill>
                  <a:srgbClr val="000000"/>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Globalization and the shift in economic power of countries and regions.</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2.</a:t>
            </a:r>
            <a:r>
              <a:rPr kumimoji="0" lang="en-US" sz="2000" b="0" i="0" u="none" strike="noStrike" kern="1200" cap="none" spc="0" normalizeH="0" baseline="0" noProof="0" dirty="0" smtClean="0">
                <a:ln>
                  <a:noFill/>
                </a:ln>
                <a:solidFill>
                  <a:srgbClr val="000000"/>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Structural changes within economies.</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3.</a:t>
            </a:r>
            <a:r>
              <a:rPr kumimoji="0" lang="en-US" sz="2000" b="0" i="0" u="none" strike="noStrike" kern="1200" cap="none" spc="0" normalizeH="0" baseline="0" noProof="0" dirty="0" smtClean="0">
                <a:ln>
                  <a:noFill/>
                </a:ln>
                <a:solidFill>
                  <a:srgbClr val="000000"/>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Increase in, and shift in modes of, communication</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4.     Changing knowledge landscape</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smtClean="0">
                <a:ln>
                  <a:noFill/>
                </a:ln>
                <a:solidFill>
                  <a:srgbClr val="000000">
                    <a:lumMod val="65000"/>
                    <a:lumOff val="35000"/>
                  </a:srgbClr>
                </a:solidFill>
                <a:effectLst/>
                <a:uLnTx/>
                <a:uFillTx/>
                <a:latin typeface="Arial" charset="0"/>
                <a:ea typeface="+mn-ea"/>
                <a:cs typeface="Times New Roman" pitchFamily="18" charset="0"/>
              </a:rPr>
              <a:t>The trends in innovation, their consequences and different approaches to cope with the same trends can be found in the article (</a:t>
            </a:r>
            <a:r>
              <a:rPr kumimoji="0" lang="en-US" sz="1800" b="0" i="0" u="none" strike="noStrike" kern="1200" cap="none" spc="0" normalizeH="0" baseline="0" noProof="0" dirty="0" err="1" smtClean="0">
                <a:ln>
                  <a:noFill/>
                </a:ln>
                <a:solidFill>
                  <a:srgbClr val="000000">
                    <a:lumMod val="65000"/>
                    <a:lumOff val="35000"/>
                  </a:srgbClr>
                </a:solidFill>
                <a:effectLst/>
                <a:uLnTx/>
                <a:uFillTx/>
                <a:latin typeface="Arial" charset="0"/>
                <a:ea typeface="+mn-ea"/>
                <a:cs typeface="Times New Roman" pitchFamily="18" charset="0"/>
              </a:rPr>
              <a:t>Ortt</a:t>
            </a:r>
            <a:r>
              <a:rPr kumimoji="0" lang="en-US" sz="1800" b="0" i="0" u="none" strike="noStrike" kern="1200" cap="none" spc="0" normalizeH="0" baseline="0" noProof="0" dirty="0" smtClean="0">
                <a:ln>
                  <a:noFill/>
                </a:ln>
                <a:solidFill>
                  <a:srgbClr val="000000">
                    <a:lumMod val="65000"/>
                    <a:lumOff val="35000"/>
                  </a:srgbClr>
                </a:solidFill>
                <a:effectLst/>
                <a:uLnTx/>
                <a:uFillTx/>
                <a:latin typeface="Arial" charset="0"/>
                <a:ea typeface="+mn-ea"/>
                <a:cs typeface="Times New Roman" pitchFamily="18" charset="0"/>
              </a:rPr>
              <a:t> &amp; Smits, 2006)</a:t>
            </a: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 </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000" b="0" i="0" u="none" strike="noStrike" kern="1200" cap="none" spc="0" normalizeH="0" baseline="0" noProof="0" dirty="0" smtClean="0">
                <a:ln>
                  <a:noFill/>
                </a:ln>
                <a:solidFill>
                  <a:srgbClr val="000000"/>
                </a:solidFill>
                <a:effectLst/>
                <a:uLnTx/>
                <a:uFillTx/>
                <a:latin typeface="Arial" charset="0"/>
                <a:ea typeface="+mn-ea"/>
                <a:cs typeface="+mn-cs"/>
              </a:rPr>
              <a:t>					</a:t>
            </a:r>
          </a:p>
        </p:txBody>
      </p:sp>
      <p:graphicFrame>
        <p:nvGraphicFramePr>
          <p:cNvPr id="6" name="Table 5"/>
          <p:cNvGraphicFramePr>
            <a:graphicFrameLocks noGrp="1"/>
          </p:cNvGraphicFramePr>
          <p:nvPr>
            <p:extLst>
              <p:ext uri="{D42A27DB-BD31-4B8C-83A1-F6EECF244321}">
                <p14:modId xmlns:p14="http://schemas.microsoft.com/office/powerpoint/2010/main" val="2464336698"/>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chemeClr val="bg1"/>
                          </a:solidFill>
                        </a:rPr>
                        <a:t>1 stage</a:t>
                      </a:r>
                      <a:endParaRPr lang="en-US" dirty="0">
                        <a:solidFill>
                          <a:schemeClr val="bg1"/>
                        </a:solidFill>
                      </a:endParaRPr>
                    </a:p>
                  </a:txBody>
                  <a:tcPr/>
                </a:tc>
                <a:tc>
                  <a:txBody>
                    <a:bodyPr/>
                    <a:lstStyle/>
                    <a:p>
                      <a:r>
                        <a:rPr lang="en-US" dirty="0" smtClean="0">
                          <a:solidFill>
                            <a:schemeClr val="bg1"/>
                          </a:solidFill>
                        </a:rPr>
                        <a:t>2 scrum</a:t>
                      </a:r>
                      <a:endParaRPr lang="en-US" dirty="0">
                        <a:solidFill>
                          <a:schemeClr val="bg1"/>
                        </a:solidFill>
                      </a:endParaRPr>
                    </a:p>
                  </a:txBody>
                  <a:tcPr/>
                </a:tc>
                <a:tc>
                  <a:txBody>
                    <a:bodyPr/>
                    <a:lstStyle/>
                    <a:p>
                      <a:r>
                        <a:rPr lang="en-US" dirty="0" smtClean="0">
                          <a:solidFill>
                            <a:schemeClr val="bg1"/>
                          </a:solidFill>
                        </a:rPr>
                        <a:t>3 compare</a:t>
                      </a:r>
                      <a:endParaRPr lang="en-US" dirty="0">
                        <a:solidFill>
                          <a:schemeClr val="bg1"/>
                        </a:solidFill>
                      </a:endParaRPr>
                    </a:p>
                  </a:txBody>
                  <a:tcPr/>
                </a:tc>
                <a:tc>
                  <a:txBody>
                    <a:bodyPr/>
                    <a:lstStyle/>
                    <a:p>
                      <a:r>
                        <a:rPr lang="en-US" dirty="0" smtClean="0">
                          <a:solidFill>
                            <a:schemeClr val="bg1"/>
                          </a:solidFill>
                        </a:rPr>
                        <a:t>4</a:t>
                      </a:r>
                      <a:r>
                        <a:rPr lang="en-US" baseline="0" dirty="0" smtClean="0">
                          <a:solidFill>
                            <a:schemeClr val="bg1"/>
                          </a:solidFill>
                        </a:rPr>
                        <a:t> alternatives</a:t>
                      </a:r>
                      <a:endParaRPr lang="en-US" dirty="0">
                        <a:solidFill>
                          <a:schemeClr val="bg1"/>
                        </a:solidFill>
                      </a:endParaRPr>
                    </a:p>
                  </a:txBody>
                  <a:tcPr/>
                </a:tc>
                <a:tc>
                  <a:txBody>
                    <a:bodyPr/>
                    <a:lstStyle/>
                    <a:p>
                      <a:r>
                        <a:rPr lang="en-US" dirty="0" smtClean="0">
                          <a:solidFill>
                            <a:srgbClr val="FF0000"/>
                          </a:solidFill>
                        </a:rPr>
                        <a:t>5 evolution</a:t>
                      </a:r>
                      <a:endParaRPr lang="en-US" dirty="0">
                        <a:solidFill>
                          <a:srgbClr val="FF0000"/>
                        </a:solidFill>
                      </a:endParaRPr>
                    </a:p>
                  </a:txBody>
                  <a:tcPr/>
                </a:tc>
                <a:tc>
                  <a:txBody>
                    <a:bodyPr/>
                    <a:lstStyle/>
                    <a:p>
                      <a:r>
                        <a:rPr lang="en-US" dirty="0" smtClean="0"/>
                        <a:t>6 contextual</a:t>
                      </a:r>
                      <a:endParaRPr lang="en-US" dirty="0"/>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31850403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39B8749-3580-4474-8488-7BBF8B3A7B7B}"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58371"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58372"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58373" name="Text Box 4"/>
          <p:cNvSpPr txBox="1">
            <a:spLocks noChangeArrowheads="1"/>
          </p:cNvSpPr>
          <p:nvPr/>
        </p:nvSpPr>
        <p:spPr bwMode="auto">
          <a:xfrm>
            <a:off x="304800" y="0"/>
            <a:ext cx="9144000" cy="618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Changes in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the</a:t>
            </a: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innovation</a:t>
            </a: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process</a:t>
            </a:r>
            <a:endPar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lang="nl-NL" altLang="nl-NL" b="1" dirty="0">
                <a:solidFill>
                  <a:srgbClr val="FF0000"/>
                </a:solidFill>
                <a:latin typeface="Arial" charset="0"/>
              </a:rPr>
              <a:t>5</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Trends in </a:t>
            </a: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innovation</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(b)</a:t>
            </a: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en-US" altLang="nl-NL" sz="2000" b="1" i="0" u="none" strike="noStrike" kern="1200" cap="none" spc="0" normalizeH="0" baseline="0" noProof="0" dirty="0" smtClean="0">
              <a:ln>
                <a:noFill/>
              </a:ln>
              <a:solidFill>
                <a:srgbClr val="168CD1"/>
              </a:solidFill>
              <a:effectLst/>
              <a:uLnTx/>
              <a:uFillTx/>
              <a:latin typeface="Arial" charset="0"/>
              <a:ea typeface="+mn-ea"/>
              <a:cs typeface="Times New Roman" pitchFamily="18" charset="0"/>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altLang="nl-NL" sz="2000" b="1" i="0" u="none" strike="noStrike" kern="1200" cap="none" spc="0" normalizeH="0" baseline="0" noProof="0" dirty="0" smtClean="0">
                <a:ln>
                  <a:noFill/>
                </a:ln>
                <a:solidFill>
                  <a:srgbClr val="168CD1"/>
                </a:solidFill>
                <a:effectLst/>
                <a:uLnTx/>
                <a:uFillTx/>
                <a:latin typeface="Arial" charset="0"/>
                <a:ea typeface="+mn-ea"/>
                <a:cs typeface="Times New Roman" pitchFamily="18" charset="0"/>
              </a:rPr>
              <a:t>Trends on the </a:t>
            </a:r>
            <a:r>
              <a:rPr kumimoji="0" lang="en-US" altLang="nl-NL" sz="2000" b="1" i="0" u="none" strike="noStrike" kern="1200" cap="none" spc="0" normalizeH="0" baseline="0" noProof="0" dirty="0" err="1" smtClean="0">
                <a:ln>
                  <a:noFill/>
                </a:ln>
                <a:solidFill>
                  <a:srgbClr val="168CD1"/>
                </a:solidFill>
                <a:effectLst/>
                <a:uLnTx/>
                <a:uFillTx/>
                <a:latin typeface="Arial" charset="0"/>
                <a:ea typeface="+mn-ea"/>
                <a:cs typeface="Times New Roman" pitchFamily="18" charset="0"/>
              </a:rPr>
              <a:t>meso</a:t>
            </a:r>
            <a:r>
              <a:rPr kumimoji="0" lang="en-US" altLang="nl-NL" sz="2000" b="1" i="0" u="none" strike="noStrike" kern="1200" cap="none" spc="0" normalizeH="0" baseline="0" noProof="0" dirty="0" smtClean="0">
                <a:ln>
                  <a:noFill/>
                </a:ln>
                <a:solidFill>
                  <a:srgbClr val="168CD1"/>
                </a:solidFill>
                <a:effectLst/>
                <a:uLnTx/>
                <a:uFillTx/>
                <a:latin typeface="Arial" charset="0"/>
                <a:ea typeface="+mn-ea"/>
                <a:cs typeface="Times New Roman" pitchFamily="18" charset="0"/>
              </a:rPr>
              <a:t>-level with an impact on innovation processes</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4.</a:t>
            </a:r>
            <a:r>
              <a:rPr kumimoji="0" lang="en-US" altLang="nl-NL" sz="2000" b="0" i="0" u="none" strike="noStrike" kern="1200" cap="none" spc="0" normalizeH="0" baseline="0" noProof="0" dirty="0" smtClean="0">
                <a:ln>
                  <a:noFill/>
                </a:ln>
                <a:solidFill>
                  <a:srgbClr val="000000"/>
                </a:solidFill>
                <a:effectLst/>
                <a:uLnTx/>
                <a:uFillTx/>
                <a:latin typeface="Times New Roman" pitchFamily="18" charset="0"/>
                <a:ea typeface="+mn-ea"/>
                <a:cs typeface="Times New Roman" pitchFamily="18" charset="0"/>
              </a:rPr>
              <a:t>      </a:t>
            </a:r>
            <a:r>
              <a:rPr kumimoji="0" lang="en-US"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Increased competition.</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5.</a:t>
            </a:r>
            <a:r>
              <a:rPr kumimoji="0" lang="en-US" altLang="nl-NL" sz="2000" b="0" i="0" u="none" strike="noStrike" kern="1200" cap="none" spc="0" normalizeH="0" baseline="0" noProof="0" dirty="0" smtClean="0">
                <a:ln>
                  <a:noFill/>
                </a:ln>
                <a:solidFill>
                  <a:srgbClr val="000000"/>
                </a:solidFill>
                <a:effectLst/>
                <a:uLnTx/>
                <a:uFillTx/>
                <a:latin typeface="Times New Roman" pitchFamily="18" charset="0"/>
                <a:ea typeface="+mn-ea"/>
                <a:cs typeface="Times New Roman" pitchFamily="18" charset="0"/>
              </a:rPr>
              <a:t>      </a:t>
            </a:r>
            <a:r>
              <a:rPr kumimoji="0" lang="en-US"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Rapid advances in technology.</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6.</a:t>
            </a:r>
            <a:r>
              <a:rPr kumimoji="0" lang="en-US" altLang="nl-NL" sz="2000" b="0" i="0" u="none" strike="noStrike" kern="1200" cap="none" spc="0" normalizeH="0" baseline="0" noProof="0" dirty="0" smtClean="0">
                <a:ln>
                  <a:noFill/>
                </a:ln>
                <a:solidFill>
                  <a:srgbClr val="000000"/>
                </a:solidFill>
                <a:effectLst/>
                <a:uLnTx/>
                <a:uFillTx/>
                <a:latin typeface="Times New Roman" pitchFamily="18" charset="0"/>
                <a:ea typeface="+mn-ea"/>
                <a:cs typeface="Times New Roman" pitchFamily="18" charset="0"/>
              </a:rPr>
              <a:t>      </a:t>
            </a:r>
            <a:r>
              <a:rPr kumimoji="0" lang="en-US"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Increased accountability to customers and societal pressure groups.</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7.</a:t>
            </a:r>
            <a:r>
              <a:rPr kumimoji="0" lang="en-US" altLang="nl-NL" sz="2000" b="0" i="0" u="none" strike="noStrike" kern="1200" cap="none" spc="0" normalizeH="0" baseline="0" noProof="0" dirty="0" smtClean="0">
                <a:ln>
                  <a:noFill/>
                </a:ln>
                <a:solidFill>
                  <a:srgbClr val="000000"/>
                </a:solidFill>
                <a:effectLst/>
                <a:uLnTx/>
                <a:uFillTx/>
                <a:latin typeface="Times New Roman" pitchFamily="18" charset="0"/>
                <a:ea typeface="+mn-ea"/>
                <a:cs typeface="Times New Roman" pitchFamily="18" charset="0"/>
              </a:rPr>
              <a:t>      </a:t>
            </a:r>
            <a:r>
              <a:rPr kumimoji="0" lang="en-US"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Increased focus on core competences.</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8.</a:t>
            </a:r>
            <a:r>
              <a:rPr kumimoji="0" lang="en-US" altLang="nl-NL" sz="2000" b="0" i="0" u="none" strike="noStrike" kern="1200" cap="none" spc="0" normalizeH="0" baseline="0" noProof="0" dirty="0" smtClean="0">
                <a:ln>
                  <a:noFill/>
                </a:ln>
                <a:solidFill>
                  <a:srgbClr val="000000"/>
                </a:solidFill>
                <a:effectLst/>
                <a:uLnTx/>
                <a:uFillTx/>
                <a:latin typeface="Times New Roman" pitchFamily="18" charset="0"/>
                <a:ea typeface="+mn-ea"/>
                <a:cs typeface="Times New Roman" pitchFamily="18" charset="0"/>
              </a:rPr>
              <a:t>      </a:t>
            </a:r>
            <a:r>
              <a:rPr kumimoji="0" lang="en-US"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More alliances.</a:t>
            </a: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en-US"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 </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a:t>
            </a:r>
          </a:p>
        </p:txBody>
      </p:sp>
      <p:graphicFrame>
        <p:nvGraphicFramePr>
          <p:cNvPr id="6" name="Table 5"/>
          <p:cNvGraphicFramePr>
            <a:graphicFrameLocks noGrp="1"/>
          </p:cNvGraphicFramePr>
          <p:nvPr>
            <p:extLst>
              <p:ext uri="{D42A27DB-BD31-4B8C-83A1-F6EECF244321}">
                <p14:modId xmlns:p14="http://schemas.microsoft.com/office/powerpoint/2010/main" val="2464336698"/>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chemeClr val="bg1"/>
                          </a:solidFill>
                        </a:rPr>
                        <a:t>1 stage</a:t>
                      </a:r>
                      <a:endParaRPr lang="en-US" dirty="0">
                        <a:solidFill>
                          <a:schemeClr val="bg1"/>
                        </a:solidFill>
                      </a:endParaRPr>
                    </a:p>
                  </a:txBody>
                  <a:tcPr/>
                </a:tc>
                <a:tc>
                  <a:txBody>
                    <a:bodyPr/>
                    <a:lstStyle/>
                    <a:p>
                      <a:r>
                        <a:rPr lang="en-US" dirty="0" smtClean="0">
                          <a:solidFill>
                            <a:schemeClr val="bg1"/>
                          </a:solidFill>
                        </a:rPr>
                        <a:t>2 scrum</a:t>
                      </a:r>
                      <a:endParaRPr lang="en-US" dirty="0">
                        <a:solidFill>
                          <a:schemeClr val="bg1"/>
                        </a:solidFill>
                      </a:endParaRPr>
                    </a:p>
                  </a:txBody>
                  <a:tcPr/>
                </a:tc>
                <a:tc>
                  <a:txBody>
                    <a:bodyPr/>
                    <a:lstStyle/>
                    <a:p>
                      <a:r>
                        <a:rPr lang="en-US" dirty="0" smtClean="0">
                          <a:solidFill>
                            <a:schemeClr val="bg1"/>
                          </a:solidFill>
                        </a:rPr>
                        <a:t>3 compare</a:t>
                      </a:r>
                      <a:endParaRPr lang="en-US" dirty="0">
                        <a:solidFill>
                          <a:schemeClr val="bg1"/>
                        </a:solidFill>
                      </a:endParaRPr>
                    </a:p>
                  </a:txBody>
                  <a:tcPr/>
                </a:tc>
                <a:tc>
                  <a:txBody>
                    <a:bodyPr/>
                    <a:lstStyle/>
                    <a:p>
                      <a:r>
                        <a:rPr lang="en-US" dirty="0" smtClean="0">
                          <a:solidFill>
                            <a:schemeClr val="bg1"/>
                          </a:solidFill>
                        </a:rPr>
                        <a:t>4</a:t>
                      </a:r>
                      <a:r>
                        <a:rPr lang="en-US" baseline="0" dirty="0" smtClean="0">
                          <a:solidFill>
                            <a:schemeClr val="bg1"/>
                          </a:solidFill>
                        </a:rPr>
                        <a:t> alternatives</a:t>
                      </a:r>
                      <a:endParaRPr lang="en-US" dirty="0">
                        <a:solidFill>
                          <a:schemeClr val="bg1"/>
                        </a:solidFill>
                      </a:endParaRPr>
                    </a:p>
                  </a:txBody>
                  <a:tcPr/>
                </a:tc>
                <a:tc>
                  <a:txBody>
                    <a:bodyPr/>
                    <a:lstStyle/>
                    <a:p>
                      <a:r>
                        <a:rPr lang="en-US" dirty="0" smtClean="0">
                          <a:solidFill>
                            <a:srgbClr val="FF0000"/>
                          </a:solidFill>
                        </a:rPr>
                        <a:t>5 evolution</a:t>
                      </a:r>
                      <a:endParaRPr lang="en-US" dirty="0">
                        <a:solidFill>
                          <a:srgbClr val="FF0000"/>
                        </a:solidFill>
                      </a:endParaRPr>
                    </a:p>
                  </a:txBody>
                  <a:tcPr/>
                </a:tc>
                <a:tc>
                  <a:txBody>
                    <a:bodyPr/>
                    <a:lstStyle/>
                    <a:p>
                      <a:r>
                        <a:rPr lang="en-US" dirty="0" smtClean="0"/>
                        <a:t>6 contextual</a:t>
                      </a:r>
                      <a:endParaRPr lang="en-US" dirty="0"/>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19349343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08CA825-E643-4648-B99A-766086C600DA}"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59395"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59396"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59397" name="Text Box 4"/>
          <p:cNvSpPr txBox="1">
            <a:spLocks noChangeArrowheads="1"/>
          </p:cNvSpPr>
          <p:nvPr/>
        </p:nvSpPr>
        <p:spPr bwMode="auto">
          <a:xfrm>
            <a:off x="304800" y="0"/>
            <a:ext cx="9144000" cy="572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Changes in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the</a:t>
            </a: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innovation</a:t>
            </a: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process</a:t>
            </a:r>
            <a:endPar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lang="nl-NL" altLang="nl-NL" b="1" dirty="0">
                <a:solidFill>
                  <a:srgbClr val="FF0000"/>
                </a:solidFill>
                <a:latin typeface="Arial" charset="0"/>
              </a:rPr>
              <a:t>5</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Trends in </a:t>
            </a: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innovation</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(c)</a:t>
            </a: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en-US" altLang="nl-NL" sz="2000" b="1" i="0" u="none" strike="noStrike" kern="1200" cap="none" spc="0" normalizeH="0" baseline="0" noProof="0" dirty="0" smtClean="0">
              <a:ln>
                <a:noFill/>
              </a:ln>
              <a:solidFill>
                <a:srgbClr val="168CD1"/>
              </a:solidFill>
              <a:effectLst/>
              <a:uLnTx/>
              <a:uFillTx/>
              <a:latin typeface="Arial" charset="0"/>
              <a:ea typeface="+mn-ea"/>
              <a:cs typeface="Times New Roman" pitchFamily="18" charset="0"/>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altLang="nl-NL" sz="2000" b="1" i="0" u="none" strike="noStrike" kern="1200" cap="none" spc="0" normalizeH="0" baseline="0" noProof="0" dirty="0" smtClean="0">
                <a:ln>
                  <a:noFill/>
                </a:ln>
                <a:solidFill>
                  <a:srgbClr val="168CD1"/>
                </a:solidFill>
                <a:effectLst/>
                <a:uLnTx/>
                <a:uFillTx/>
                <a:latin typeface="Arial" charset="0"/>
                <a:ea typeface="+mn-ea"/>
                <a:cs typeface="Times New Roman" pitchFamily="18" charset="0"/>
              </a:rPr>
              <a:t>Trends on the micro-level with an impact on innovation processes</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9.</a:t>
            </a:r>
            <a:r>
              <a:rPr kumimoji="0" lang="en-US" altLang="nl-NL" sz="2000" b="0" i="0" u="none" strike="noStrike" kern="1200" cap="none" spc="0" normalizeH="0" baseline="0" noProof="0" dirty="0" smtClean="0">
                <a:ln>
                  <a:noFill/>
                </a:ln>
                <a:solidFill>
                  <a:srgbClr val="000000"/>
                </a:solidFill>
                <a:effectLst/>
                <a:uLnTx/>
                <a:uFillTx/>
                <a:latin typeface="Times New Roman" pitchFamily="18" charset="0"/>
                <a:ea typeface="+mn-ea"/>
                <a:cs typeface="Times New Roman" pitchFamily="18" charset="0"/>
              </a:rPr>
              <a:t>    </a:t>
            </a:r>
            <a:r>
              <a:rPr kumimoji="0" lang="en-US"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Organizations demand a more direct contribution of innovation to </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	business goals</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10.</a:t>
            </a:r>
            <a:r>
              <a:rPr kumimoji="0" lang="en-US" altLang="nl-NL" sz="2000" b="0" i="0" u="none" strike="noStrike" kern="1200" cap="none" spc="0" normalizeH="0" baseline="0" noProof="0" dirty="0" smtClean="0">
                <a:ln>
                  <a:noFill/>
                </a:ln>
                <a:solidFill>
                  <a:srgbClr val="000000"/>
                </a:solidFill>
                <a:effectLst/>
                <a:uLnTx/>
                <a:uFillTx/>
                <a:latin typeface="Times New Roman" pitchFamily="18" charset="0"/>
                <a:ea typeface="+mn-ea"/>
                <a:cs typeface="Times New Roman" pitchFamily="18" charset="0"/>
              </a:rPr>
              <a:t>  </a:t>
            </a:r>
            <a:r>
              <a:rPr kumimoji="0" lang="en-US"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Broadening of decision making processes in innovation.</a:t>
            </a: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1" i="0" u="none" strike="noStrike" kern="1200" cap="none" spc="0" normalizeH="0" baseline="0" noProof="0" dirty="0" smtClean="0">
              <a:ln>
                <a:noFill/>
              </a:ln>
              <a:solidFill>
                <a:srgbClr val="168CD1"/>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a:t>
            </a:r>
          </a:p>
        </p:txBody>
      </p:sp>
      <p:graphicFrame>
        <p:nvGraphicFramePr>
          <p:cNvPr id="6" name="Table 5"/>
          <p:cNvGraphicFramePr>
            <a:graphicFrameLocks noGrp="1"/>
          </p:cNvGraphicFramePr>
          <p:nvPr>
            <p:extLst>
              <p:ext uri="{D42A27DB-BD31-4B8C-83A1-F6EECF244321}">
                <p14:modId xmlns:p14="http://schemas.microsoft.com/office/powerpoint/2010/main" val="2464336698"/>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chemeClr val="bg1"/>
                          </a:solidFill>
                        </a:rPr>
                        <a:t>1 stage</a:t>
                      </a:r>
                      <a:endParaRPr lang="en-US" dirty="0">
                        <a:solidFill>
                          <a:schemeClr val="bg1"/>
                        </a:solidFill>
                      </a:endParaRPr>
                    </a:p>
                  </a:txBody>
                  <a:tcPr/>
                </a:tc>
                <a:tc>
                  <a:txBody>
                    <a:bodyPr/>
                    <a:lstStyle/>
                    <a:p>
                      <a:r>
                        <a:rPr lang="en-US" dirty="0" smtClean="0">
                          <a:solidFill>
                            <a:schemeClr val="bg1"/>
                          </a:solidFill>
                        </a:rPr>
                        <a:t>2 scrum</a:t>
                      </a:r>
                      <a:endParaRPr lang="en-US" dirty="0">
                        <a:solidFill>
                          <a:schemeClr val="bg1"/>
                        </a:solidFill>
                      </a:endParaRPr>
                    </a:p>
                  </a:txBody>
                  <a:tcPr/>
                </a:tc>
                <a:tc>
                  <a:txBody>
                    <a:bodyPr/>
                    <a:lstStyle/>
                    <a:p>
                      <a:r>
                        <a:rPr lang="en-US" dirty="0" smtClean="0">
                          <a:solidFill>
                            <a:schemeClr val="bg1"/>
                          </a:solidFill>
                        </a:rPr>
                        <a:t>3 compare</a:t>
                      </a:r>
                      <a:endParaRPr lang="en-US" dirty="0">
                        <a:solidFill>
                          <a:schemeClr val="bg1"/>
                        </a:solidFill>
                      </a:endParaRPr>
                    </a:p>
                  </a:txBody>
                  <a:tcPr/>
                </a:tc>
                <a:tc>
                  <a:txBody>
                    <a:bodyPr/>
                    <a:lstStyle/>
                    <a:p>
                      <a:r>
                        <a:rPr lang="en-US" dirty="0" smtClean="0">
                          <a:solidFill>
                            <a:schemeClr val="bg1"/>
                          </a:solidFill>
                        </a:rPr>
                        <a:t>4</a:t>
                      </a:r>
                      <a:r>
                        <a:rPr lang="en-US" baseline="0" dirty="0" smtClean="0">
                          <a:solidFill>
                            <a:schemeClr val="bg1"/>
                          </a:solidFill>
                        </a:rPr>
                        <a:t> alternatives</a:t>
                      </a:r>
                      <a:endParaRPr lang="en-US" dirty="0">
                        <a:solidFill>
                          <a:schemeClr val="bg1"/>
                        </a:solidFill>
                      </a:endParaRPr>
                    </a:p>
                  </a:txBody>
                  <a:tcPr/>
                </a:tc>
                <a:tc>
                  <a:txBody>
                    <a:bodyPr/>
                    <a:lstStyle/>
                    <a:p>
                      <a:r>
                        <a:rPr lang="en-US" dirty="0" smtClean="0">
                          <a:solidFill>
                            <a:srgbClr val="FF0000"/>
                          </a:solidFill>
                        </a:rPr>
                        <a:t>5 evolution</a:t>
                      </a:r>
                      <a:endParaRPr lang="en-US" dirty="0">
                        <a:solidFill>
                          <a:srgbClr val="FF0000"/>
                        </a:solidFill>
                      </a:endParaRPr>
                    </a:p>
                  </a:txBody>
                  <a:tcPr/>
                </a:tc>
                <a:tc>
                  <a:txBody>
                    <a:bodyPr/>
                    <a:lstStyle/>
                    <a:p>
                      <a:r>
                        <a:rPr lang="en-US" dirty="0" smtClean="0"/>
                        <a:t>6 contextual</a:t>
                      </a:r>
                      <a:endParaRPr lang="en-US" dirty="0"/>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33571406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4EC8D666-6E8B-4D69-B30C-2AEAB2D61910}"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60419"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60420"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60421" name="Text Box 4"/>
          <p:cNvSpPr txBox="1">
            <a:spLocks noChangeArrowheads="1"/>
          </p:cNvSpPr>
          <p:nvPr/>
        </p:nvSpPr>
        <p:spPr bwMode="auto">
          <a:xfrm>
            <a:off x="304800" y="0"/>
            <a:ext cx="9144000" cy="517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Changes  in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the</a:t>
            </a: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innovation</a:t>
            </a: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process</a:t>
            </a:r>
            <a:endParaRPr kumimoji="0" lang="nl-NL"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lang="nl-NL" altLang="nl-NL" b="1" dirty="0">
                <a:solidFill>
                  <a:srgbClr val="FF0000"/>
                </a:solidFill>
                <a:latin typeface="Arial" charset="0"/>
              </a:rPr>
              <a:t>5</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Consequences</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for</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the</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innovation</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approach (a)</a:t>
            </a: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1" i="0" u="none" strike="noStrike" kern="1200" cap="none" spc="0" normalizeH="0" baseline="0" noProof="0" dirty="0" smtClean="0">
              <a:ln>
                <a:noFill/>
              </a:ln>
              <a:solidFill>
                <a:srgbClr val="168CD1"/>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000" b="1" i="0" u="none" strike="noStrike" kern="1200" cap="none" spc="0" normalizeH="0" baseline="0" noProof="0" dirty="0" smtClean="0">
                <a:ln>
                  <a:noFill/>
                </a:ln>
                <a:solidFill>
                  <a:srgbClr val="168CD1"/>
                </a:solidFill>
                <a:effectLst/>
                <a:uLnTx/>
                <a:uFillTx/>
                <a:latin typeface="Arial" charset="0"/>
                <a:ea typeface="+mn-ea"/>
                <a:cs typeface="+mn-cs"/>
              </a:rPr>
              <a:t>Effect of these trends on </a:t>
            </a:r>
            <a:r>
              <a:rPr kumimoji="0" lang="nl-NL" altLang="nl-NL" sz="2000" b="1" i="0" u="none" strike="noStrike" kern="1200" cap="none" spc="0" normalizeH="0" baseline="0" noProof="0" dirty="0" err="1" smtClean="0">
                <a:ln>
                  <a:noFill/>
                </a:ln>
                <a:solidFill>
                  <a:srgbClr val="168CD1"/>
                </a:solidFill>
                <a:effectLst/>
                <a:uLnTx/>
                <a:uFillTx/>
                <a:latin typeface="Arial" charset="0"/>
                <a:ea typeface="+mn-ea"/>
                <a:cs typeface="+mn-cs"/>
              </a:rPr>
              <a:t>innovation</a:t>
            </a:r>
            <a:endParaRPr kumimoji="0" lang="nl-NL" altLang="nl-NL" sz="2000" b="1" i="0" u="none" strike="noStrike" kern="1200" cap="none" spc="0" normalizeH="0" baseline="0" noProof="0" dirty="0" smtClean="0">
              <a:ln>
                <a:noFill/>
              </a:ln>
              <a:solidFill>
                <a:srgbClr val="168CD1"/>
              </a:solidFill>
              <a:effectLst/>
              <a:uLnTx/>
              <a:uFillTx/>
              <a:latin typeface="Arial" charset="0"/>
              <a:ea typeface="+mn-ea"/>
              <a:cs typeface="+mn-cs"/>
            </a:endParaRPr>
          </a:p>
          <a:p>
            <a:pPr marL="457200" marR="0" lvl="0" indent="-457200" algn="just" defTabSz="914400" rtl="0" eaLnBrk="0" fontAlgn="base" latinLnBrk="0" hangingPunct="0">
              <a:lnSpc>
                <a:spcPct val="100000"/>
              </a:lnSpc>
              <a:spcBef>
                <a:spcPct val="50000"/>
              </a:spcBef>
              <a:spcAft>
                <a:spcPct val="0"/>
              </a:spcAft>
              <a:buClrTx/>
              <a:buSzTx/>
              <a:buFontTx/>
              <a:buAutoNum type="arabicPeriod"/>
              <a:tabLst/>
              <a:defRPr/>
            </a:pPr>
            <a:r>
              <a:rPr kumimoji="0" lang="en-US"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The end of the linear model.</a:t>
            </a:r>
            <a:endPar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endParaRPr>
          </a:p>
          <a:p>
            <a:pPr marL="457200" marR="0" lvl="0" indent="-457200" algn="just" defTabSz="914400" rtl="0" eaLnBrk="0" fontAlgn="base" latinLnBrk="0" hangingPunct="0">
              <a:lnSpc>
                <a:spcPct val="100000"/>
              </a:lnSpc>
              <a:spcBef>
                <a:spcPct val="50000"/>
              </a:spcBef>
              <a:spcAft>
                <a:spcPct val="0"/>
              </a:spcAft>
              <a:buClrTx/>
              <a:buSzTx/>
              <a:buFontTx/>
              <a:buAutoNum type="arabicPeriod"/>
              <a:tabLst/>
              <a:defRPr/>
            </a:pPr>
            <a:r>
              <a:rPr kumimoji="0" lang="en-US"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The rise of the systems approach.</a:t>
            </a:r>
            <a:endPar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endParaRPr>
          </a:p>
          <a:p>
            <a:pPr marL="457200" marR="0" lvl="0" indent="-457200" algn="just" defTabSz="914400" rtl="0" eaLnBrk="0" fontAlgn="base" latinLnBrk="0" hangingPunct="0">
              <a:lnSpc>
                <a:spcPct val="100000"/>
              </a:lnSpc>
              <a:spcBef>
                <a:spcPct val="50000"/>
              </a:spcBef>
              <a:spcAft>
                <a:spcPct val="0"/>
              </a:spcAft>
              <a:buClrTx/>
              <a:buSzTx/>
              <a:buFontTx/>
              <a:buAutoNum type="arabicPeriod"/>
              <a:tabLst/>
              <a:defRPr/>
            </a:pPr>
            <a:r>
              <a:rPr kumimoji="0" lang="en-US"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The inherent uncertainty and need for learning.</a:t>
            </a:r>
            <a:endPar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endParaRPr>
          </a:p>
          <a:p>
            <a:pPr marL="457200" marR="0" lvl="0" indent="-457200" algn="l" defTabSz="914400" rtl="0" eaLnBrk="0" fontAlgn="base" latinLnBrk="0" hangingPunct="0">
              <a:lnSpc>
                <a:spcPct val="100000"/>
              </a:lnSpc>
              <a:spcBef>
                <a:spcPct val="50000"/>
              </a:spcBef>
              <a:spcAft>
                <a:spcPct val="0"/>
              </a:spcAft>
              <a:buClrTx/>
              <a:buSzTx/>
              <a:buFontTx/>
              <a:buAutoNum type="arabicPeriod"/>
              <a:tabLst/>
              <a:defRPr/>
            </a:pPr>
            <a:r>
              <a:rPr kumimoji="0" lang="en-US" altLang="nl-NL"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Innovation becomes more entrepreneurial.</a:t>
            </a: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a:t>
            </a:r>
          </a:p>
          <a:p>
            <a:pPr marL="457200" marR="0" lvl="0" indent="-457200" algn="l" defTabSz="914400" rtl="0" eaLnBrk="0" fontAlgn="base" latinLnBrk="0" hangingPunct="0">
              <a:lnSpc>
                <a:spcPct val="100000"/>
              </a:lnSpc>
              <a:spcBef>
                <a:spcPct val="50000"/>
              </a:spcBef>
              <a:spcAft>
                <a:spcPct val="0"/>
              </a:spcAft>
              <a:buClrTx/>
              <a:buSzTx/>
              <a:buFontTx/>
              <a:buAutoNum type="arabicPeriod"/>
              <a:tabLst/>
              <a:defRPr/>
            </a:pPr>
            <a:r>
              <a:rPr kumimoji="0" lang="nl-NL" altLang="nl-NL" sz="2000" b="0" i="0" u="none" strike="noStrike" kern="1200" cap="none" spc="0" normalizeH="0" baseline="0" noProof="0" dirty="0" err="1" smtClean="0">
                <a:ln>
                  <a:noFill/>
                </a:ln>
                <a:solidFill>
                  <a:srgbClr val="000000"/>
                </a:solidFill>
                <a:effectLst/>
                <a:uLnTx/>
                <a:uFillTx/>
                <a:latin typeface="Arial" charset="0"/>
                <a:ea typeface="+mn-ea"/>
                <a:cs typeface="+mn-cs"/>
              </a:rPr>
              <a:t>Innovation</a:t>
            </a: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smtClean="0">
                <a:ln>
                  <a:noFill/>
                </a:ln>
                <a:solidFill>
                  <a:srgbClr val="000000"/>
                </a:solidFill>
                <a:effectLst/>
                <a:uLnTx/>
                <a:uFillTx/>
                <a:latin typeface="Arial" charset="0"/>
                <a:ea typeface="+mn-ea"/>
                <a:cs typeface="+mn-cs"/>
              </a:rPr>
              <a:t>becomes</a:t>
            </a: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more open</a:t>
            </a: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a:t>
            </a:r>
          </a:p>
        </p:txBody>
      </p:sp>
      <p:graphicFrame>
        <p:nvGraphicFramePr>
          <p:cNvPr id="6" name="Table 5"/>
          <p:cNvGraphicFramePr>
            <a:graphicFrameLocks noGrp="1"/>
          </p:cNvGraphicFramePr>
          <p:nvPr>
            <p:extLst>
              <p:ext uri="{D42A27DB-BD31-4B8C-83A1-F6EECF244321}">
                <p14:modId xmlns:p14="http://schemas.microsoft.com/office/powerpoint/2010/main" val="1597251980"/>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chemeClr val="bg1"/>
                          </a:solidFill>
                        </a:rPr>
                        <a:t>1 stage</a:t>
                      </a:r>
                      <a:endParaRPr lang="en-US" dirty="0">
                        <a:solidFill>
                          <a:schemeClr val="bg1"/>
                        </a:solidFill>
                      </a:endParaRPr>
                    </a:p>
                  </a:txBody>
                  <a:tcPr/>
                </a:tc>
                <a:tc>
                  <a:txBody>
                    <a:bodyPr/>
                    <a:lstStyle/>
                    <a:p>
                      <a:r>
                        <a:rPr lang="en-US" dirty="0" smtClean="0">
                          <a:solidFill>
                            <a:schemeClr val="bg1"/>
                          </a:solidFill>
                        </a:rPr>
                        <a:t>2 scrum</a:t>
                      </a:r>
                      <a:endParaRPr lang="en-US" dirty="0">
                        <a:solidFill>
                          <a:schemeClr val="bg1"/>
                        </a:solidFill>
                      </a:endParaRPr>
                    </a:p>
                  </a:txBody>
                  <a:tcPr/>
                </a:tc>
                <a:tc>
                  <a:txBody>
                    <a:bodyPr/>
                    <a:lstStyle/>
                    <a:p>
                      <a:r>
                        <a:rPr lang="en-US" dirty="0" smtClean="0">
                          <a:solidFill>
                            <a:schemeClr val="bg1"/>
                          </a:solidFill>
                        </a:rPr>
                        <a:t>3 compare</a:t>
                      </a:r>
                      <a:endParaRPr lang="en-US" dirty="0">
                        <a:solidFill>
                          <a:schemeClr val="bg1"/>
                        </a:solidFill>
                      </a:endParaRPr>
                    </a:p>
                  </a:txBody>
                  <a:tcPr/>
                </a:tc>
                <a:tc>
                  <a:txBody>
                    <a:bodyPr/>
                    <a:lstStyle/>
                    <a:p>
                      <a:r>
                        <a:rPr lang="en-US" dirty="0" smtClean="0">
                          <a:solidFill>
                            <a:schemeClr val="bg1"/>
                          </a:solidFill>
                        </a:rPr>
                        <a:t>4</a:t>
                      </a:r>
                      <a:r>
                        <a:rPr lang="en-US" baseline="0" dirty="0" smtClean="0">
                          <a:solidFill>
                            <a:schemeClr val="bg1"/>
                          </a:solidFill>
                        </a:rPr>
                        <a:t> alternatives</a:t>
                      </a:r>
                      <a:endParaRPr lang="en-US" dirty="0">
                        <a:solidFill>
                          <a:schemeClr val="bg1"/>
                        </a:solidFill>
                      </a:endParaRPr>
                    </a:p>
                  </a:txBody>
                  <a:tcPr/>
                </a:tc>
                <a:tc>
                  <a:txBody>
                    <a:bodyPr/>
                    <a:lstStyle/>
                    <a:p>
                      <a:r>
                        <a:rPr lang="en-US" dirty="0" smtClean="0">
                          <a:solidFill>
                            <a:srgbClr val="FF0000"/>
                          </a:solidFill>
                        </a:rPr>
                        <a:t>5 evolution</a:t>
                      </a:r>
                      <a:endParaRPr lang="en-US" dirty="0">
                        <a:solidFill>
                          <a:srgbClr val="FF0000"/>
                        </a:solidFill>
                      </a:endParaRPr>
                    </a:p>
                  </a:txBody>
                  <a:tcPr/>
                </a:tc>
                <a:tc>
                  <a:txBody>
                    <a:bodyPr/>
                    <a:lstStyle/>
                    <a:p>
                      <a:r>
                        <a:rPr lang="en-US" dirty="0" smtClean="0"/>
                        <a:t>6 contextual</a:t>
                      </a:r>
                      <a:endParaRPr lang="en-US" dirty="0"/>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27547662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E2A2B39-3F3A-4A6E-8F75-8F9EF0B7655E}"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61443"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61444"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61445" name="Text Box 4"/>
          <p:cNvSpPr txBox="1">
            <a:spLocks noChangeArrowheads="1"/>
          </p:cNvSpPr>
          <p:nvPr/>
        </p:nvSpPr>
        <p:spPr bwMode="auto">
          <a:xfrm>
            <a:off x="323850" y="333375"/>
            <a:ext cx="8496300" cy="563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Font typeface="Times" pitchFamily="18" charset="0"/>
              <a:buChar char="•"/>
              <a:defRPr sz="2400">
                <a:solidFill>
                  <a:schemeClr val="tx1"/>
                </a:solidFill>
                <a:latin typeface="Tahoma" pitchFamily="34" charset="0"/>
              </a:defRPr>
            </a:lvl1pPr>
            <a:lvl2pPr marL="914400" indent="-45720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Changes in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the</a:t>
            </a: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innovation</a:t>
            </a: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process</a:t>
            </a:r>
            <a:endParaRPr kumimoji="0" lang="nl-NL"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nl-NL"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r>
              <a:rPr lang="nl-NL" altLang="nl-NL" b="1" dirty="0">
                <a:solidFill>
                  <a:srgbClr val="FF0000"/>
                </a:solidFill>
              </a:rPr>
              <a:t>5</a:t>
            </a:r>
            <a:r>
              <a:rPr kumimoji="0" lang="nl-NL"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Tahoma" pitchFamily="34" charset="0"/>
                <a:ea typeface="+mn-ea"/>
                <a:cs typeface="+mn-cs"/>
              </a:rPr>
              <a:t>Consequences</a:t>
            </a:r>
            <a:r>
              <a:rPr kumimoji="0" lang="nl-NL"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Tahoma" pitchFamily="34" charset="0"/>
                <a:ea typeface="+mn-ea"/>
                <a:cs typeface="+mn-cs"/>
              </a:rPr>
              <a:t>for</a:t>
            </a:r>
            <a:r>
              <a:rPr kumimoji="0" lang="nl-NL"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Tahoma" pitchFamily="34" charset="0"/>
                <a:ea typeface="+mn-ea"/>
                <a:cs typeface="+mn-cs"/>
              </a:rPr>
              <a:t>the</a:t>
            </a:r>
            <a:r>
              <a:rPr kumimoji="0" lang="nl-NL"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Tahoma" pitchFamily="34" charset="0"/>
                <a:ea typeface="+mn-ea"/>
                <a:cs typeface="+mn-cs"/>
              </a:rPr>
              <a:t>innovation</a:t>
            </a:r>
            <a:r>
              <a:rPr kumimoji="0" lang="nl-NL"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rPr>
              <a:t> approach (b)</a:t>
            </a:r>
            <a:endPar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400" b="1" i="0" u="none" strike="noStrike" kern="1200" cap="none" spc="0" normalizeH="0" baseline="0" noProof="0" dirty="0" smtClean="0">
                <a:ln>
                  <a:noFill/>
                </a:ln>
                <a:solidFill>
                  <a:srgbClr val="168CD1"/>
                </a:solidFill>
                <a:effectLst/>
                <a:uLnTx/>
                <a:uFillTx/>
                <a:latin typeface="Arial" charset="0"/>
                <a:ea typeface="+mn-ea"/>
                <a:cs typeface="+mn-cs"/>
              </a:rPr>
              <a:t>Different </a:t>
            </a:r>
            <a:r>
              <a:rPr kumimoji="0" lang="nl-NL" altLang="nl-NL" sz="2400" b="1" i="0" u="none" strike="noStrike" kern="1200" cap="none" spc="0" normalizeH="0" baseline="0" noProof="0" dirty="0" err="1" smtClean="0">
                <a:ln>
                  <a:noFill/>
                </a:ln>
                <a:solidFill>
                  <a:srgbClr val="168CD1"/>
                </a:solidFill>
                <a:effectLst/>
                <a:uLnTx/>
                <a:uFillTx/>
                <a:latin typeface="Arial" charset="0"/>
                <a:ea typeface="+mn-ea"/>
                <a:cs typeface="+mn-cs"/>
              </a:rPr>
              <a:t>innovation</a:t>
            </a:r>
            <a:r>
              <a:rPr kumimoji="0" lang="nl-NL" altLang="nl-NL" sz="2400" b="1" i="0" u="none" strike="noStrike" kern="1200" cap="none" spc="0" normalizeH="0" baseline="0" noProof="0" dirty="0" smtClean="0">
                <a:ln>
                  <a:noFill/>
                </a:ln>
                <a:solidFill>
                  <a:srgbClr val="168CD1"/>
                </a:solidFill>
                <a:effectLst/>
                <a:uLnTx/>
                <a:uFillTx/>
                <a:latin typeface="Arial" charset="0"/>
                <a:ea typeface="+mn-ea"/>
                <a:cs typeface="+mn-cs"/>
              </a:rPr>
              <a:t> approaches </a:t>
            </a:r>
            <a:r>
              <a:rPr kumimoji="0" lang="nl-NL" altLang="nl-NL" sz="2400" b="1" i="0" u="none" strike="noStrike" kern="1200" cap="none" spc="0" normalizeH="0" baseline="0" noProof="0" dirty="0" err="1" smtClean="0">
                <a:ln>
                  <a:noFill/>
                </a:ln>
                <a:solidFill>
                  <a:srgbClr val="168CD1"/>
                </a:solidFill>
                <a:effectLst/>
                <a:uLnTx/>
                <a:uFillTx/>
                <a:latin typeface="Arial" charset="0"/>
                <a:ea typeface="+mn-ea"/>
                <a:cs typeface="+mn-cs"/>
              </a:rPr>
              <a:t>to</a:t>
            </a:r>
            <a:r>
              <a:rPr kumimoji="0" lang="nl-NL" altLang="nl-NL" sz="2400" b="1" i="0" u="none" strike="noStrike" kern="1200" cap="none" spc="0" normalizeH="0" baseline="0" noProof="0" dirty="0" smtClean="0">
                <a:ln>
                  <a:noFill/>
                </a:ln>
                <a:solidFill>
                  <a:srgbClr val="168CD1"/>
                </a:solidFill>
                <a:effectLst/>
                <a:uLnTx/>
                <a:uFillTx/>
                <a:latin typeface="Arial" charset="0"/>
                <a:ea typeface="+mn-ea"/>
                <a:cs typeface="+mn-cs"/>
              </a:rPr>
              <a:t> coping </a:t>
            </a:r>
            <a:r>
              <a:rPr kumimoji="0" lang="nl-NL" altLang="nl-NL" sz="2400" b="1" i="0" u="none" strike="noStrike" kern="1200" cap="none" spc="0" normalizeH="0" baseline="0" noProof="0" dirty="0" err="1" smtClean="0">
                <a:ln>
                  <a:noFill/>
                </a:ln>
                <a:solidFill>
                  <a:srgbClr val="168CD1"/>
                </a:solidFill>
                <a:effectLst/>
                <a:uLnTx/>
                <a:uFillTx/>
                <a:latin typeface="Arial" charset="0"/>
                <a:ea typeface="+mn-ea"/>
                <a:cs typeface="+mn-cs"/>
              </a:rPr>
              <a:t>with</a:t>
            </a:r>
            <a:r>
              <a:rPr kumimoji="0" lang="nl-NL" altLang="nl-NL" sz="2400" b="1" i="0" u="none" strike="noStrike" kern="1200" cap="none" spc="0" normalizeH="0" baseline="0" noProof="0" dirty="0" smtClean="0">
                <a:ln>
                  <a:noFill/>
                </a:ln>
                <a:solidFill>
                  <a:srgbClr val="168CD1"/>
                </a:solidFill>
                <a:effectLst/>
                <a:uLnTx/>
                <a:uFillTx/>
                <a:latin typeface="Arial" charset="0"/>
                <a:ea typeface="+mn-ea"/>
                <a:cs typeface="+mn-cs"/>
              </a:rPr>
              <a:t> </a:t>
            </a:r>
            <a:r>
              <a:rPr kumimoji="0" lang="nl-NL" altLang="nl-NL" sz="2400" b="1" i="0" u="none" strike="noStrike" kern="1200" cap="none" spc="0" normalizeH="0" baseline="0" noProof="0" dirty="0" err="1" smtClean="0">
                <a:ln>
                  <a:noFill/>
                </a:ln>
                <a:solidFill>
                  <a:srgbClr val="168CD1"/>
                </a:solidFill>
                <a:effectLst/>
                <a:uLnTx/>
                <a:uFillTx/>
                <a:latin typeface="Arial" charset="0"/>
                <a:ea typeface="+mn-ea"/>
                <a:cs typeface="+mn-cs"/>
              </a:rPr>
              <a:t>the</a:t>
            </a:r>
            <a:r>
              <a:rPr kumimoji="0" lang="nl-NL" altLang="nl-NL" sz="2400" b="1" i="0" u="none" strike="noStrike" kern="1200" cap="none" spc="0" normalizeH="0" baseline="0" noProof="0" dirty="0" smtClean="0">
                <a:ln>
                  <a:noFill/>
                </a:ln>
                <a:solidFill>
                  <a:srgbClr val="168CD1"/>
                </a:solidFill>
                <a:effectLst/>
                <a:uLnTx/>
                <a:uFillTx/>
                <a:latin typeface="Arial" charset="0"/>
                <a:ea typeface="+mn-ea"/>
                <a:cs typeface="+mn-cs"/>
              </a:rPr>
              <a:t> </a:t>
            </a:r>
            <a:r>
              <a:rPr kumimoji="0" lang="nl-NL" altLang="nl-NL" sz="2400" b="1" i="0" u="none" strike="noStrike" kern="1200" cap="none" spc="0" normalizeH="0" baseline="0" noProof="0" dirty="0" err="1" smtClean="0">
                <a:ln>
                  <a:noFill/>
                </a:ln>
                <a:solidFill>
                  <a:srgbClr val="168CD1"/>
                </a:solidFill>
                <a:effectLst/>
                <a:uLnTx/>
                <a:uFillTx/>
                <a:latin typeface="Arial" charset="0"/>
                <a:ea typeface="+mn-ea"/>
                <a:cs typeface="+mn-cs"/>
              </a:rPr>
              <a:t>same</a:t>
            </a:r>
            <a:r>
              <a:rPr kumimoji="0" lang="nl-NL" altLang="nl-NL" sz="2400" b="1" i="0" u="none" strike="noStrike" kern="1200" cap="none" spc="0" normalizeH="0" baseline="0" noProof="0" dirty="0" smtClean="0">
                <a:ln>
                  <a:noFill/>
                </a:ln>
                <a:solidFill>
                  <a:srgbClr val="168CD1"/>
                </a:solidFill>
                <a:effectLst/>
                <a:uLnTx/>
                <a:uFillTx/>
                <a:latin typeface="Arial" charset="0"/>
                <a:ea typeface="+mn-ea"/>
                <a:cs typeface="+mn-cs"/>
              </a:rPr>
              <a:t> trends: </a:t>
            </a:r>
            <a:r>
              <a:rPr kumimoji="0" lang="nl-NL" altLang="nl-NL" sz="2400" b="1" i="0" u="none" strike="noStrike" kern="1200" cap="none" spc="0" normalizeH="0" baseline="0" noProof="0" dirty="0" err="1" smtClean="0">
                <a:ln>
                  <a:noFill/>
                </a:ln>
                <a:solidFill>
                  <a:srgbClr val="168CD1"/>
                </a:solidFill>
                <a:effectLst/>
                <a:uLnTx/>
                <a:uFillTx/>
                <a:latin typeface="Arial" charset="0"/>
                <a:ea typeface="+mn-ea"/>
                <a:cs typeface="+mn-cs"/>
              </a:rPr>
              <a:t>Adaptive</a:t>
            </a:r>
            <a:r>
              <a:rPr kumimoji="0" lang="nl-NL" altLang="nl-NL" sz="2400" b="1" i="0" u="none" strike="noStrike" kern="1200" cap="none" spc="0" normalizeH="0" baseline="0" noProof="0" dirty="0" smtClean="0">
                <a:ln>
                  <a:noFill/>
                </a:ln>
                <a:solidFill>
                  <a:srgbClr val="168CD1"/>
                </a:solidFill>
                <a:effectLst/>
                <a:uLnTx/>
                <a:uFillTx/>
                <a:latin typeface="Arial" charset="0"/>
                <a:ea typeface="+mn-ea"/>
                <a:cs typeface="+mn-cs"/>
              </a:rPr>
              <a:t> </a:t>
            </a:r>
            <a:r>
              <a:rPr kumimoji="0" lang="nl-NL" altLang="nl-NL" sz="2400" b="1" i="0" u="none" strike="noStrike" kern="1200" cap="none" spc="0" normalizeH="0" baseline="0" noProof="0" dirty="0" err="1" smtClean="0">
                <a:ln>
                  <a:noFill/>
                </a:ln>
                <a:solidFill>
                  <a:srgbClr val="168CD1"/>
                </a:solidFill>
                <a:effectLst/>
                <a:uLnTx/>
                <a:uFillTx/>
                <a:latin typeface="Arial" charset="0"/>
                <a:ea typeface="+mn-ea"/>
                <a:cs typeface="+mn-cs"/>
              </a:rPr>
              <a:t>learning</a:t>
            </a:r>
            <a:r>
              <a:rPr kumimoji="0" lang="nl-NL" altLang="nl-NL" sz="2400" b="1" i="0" u="none" strike="noStrike" kern="1200" cap="none" spc="0" normalizeH="0" baseline="0" noProof="0" dirty="0" smtClean="0">
                <a:ln>
                  <a:noFill/>
                </a:ln>
                <a:solidFill>
                  <a:srgbClr val="168CD1"/>
                </a:solidFill>
                <a:effectLst/>
                <a:uLnTx/>
                <a:uFillTx/>
                <a:latin typeface="Arial" charset="0"/>
                <a:ea typeface="+mn-ea"/>
                <a:cs typeface="+mn-cs"/>
              </a:rPr>
              <a:t> approach</a:t>
            </a:r>
          </a:p>
          <a:p>
            <a:pPr marL="457200" marR="0" lvl="0" indent="-457200" algn="l" defTabSz="914400" rtl="0" eaLnBrk="1" fontAlgn="base" latinLnBrk="0" hangingPunct="1">
              <a:lnSpc>
                <a:spcPct val="100000"/>
              </a:lnSpc>
              <a:spcBef>
                <a:spcPct val="20000"/>
              </a:spcBef>
              <a:spcAft>
                <a:spcPct val="0"/>
              </a:spcAft>
              <a:buClrTx/>
              <a:buSzTx/>
              <a:buFont typeface="Times" pitchFamily="18" charset="0"/>
              <a:buAutoNum type="arabicPeriod"/>
              <a:tabLst/>
              <a:defRPr/>
            </a:pP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The end of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linear</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model:</a:t>
            </a:r>
          </a:p>
          <a:p>
            <a:pPr marL="914400" marR="0" lvl="1" indent="-457200" algn="l" defTabSz="914400" rtl="0" eaLnBrk="1" fontAlgn="base" latinLnBrk="0" hangingPunct="1">
              <a:lnSpc>
                <a:spcPct val="100000"/>
              </a:lnSpc>
              <a:spcBef>
                <a:spcPct val="20000"/>
              </a:spcBef>
              <a:spcAft>
                <a:spcPct val="0"/>
              </a:spcAft>
              <a:buClrTx/>
              <a:buSzTx/>
              <a:buFont typeface="Times" pitchFamily="18" charset="0"/>
              <a:buChar char="•"/>
              <a:tabLst/>
              <a:defRPr/>
            </a:pP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Responsibility</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of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process</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is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delegated</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full time team</a:t>
            </a:r>
          </a:p>
          <a:p>
            <a:pPr marL="457200" marR="0" lvl="0" indent="-457200" algn="l" defTabSz="914400" rtl="0" eaLnBrk="1" fontAlgn="base" latinLnBrk="0" hangingPunct="1">
              <a:lnSpc>
                <a:spcPct val="100000"/>
              </a:lnSpc>
              <a:spcBef>
                <a:spcPct val="20000"/>
              </a:spcBef>
              <a:spcAft>
                <a:spcPct val="0"/>
              </a:spcAft>
              <a:buClrTx/>
              <a:buSzTx/>
              <a:buFont typeface="Times" pitchFamily="18" charset="0"/>
              <a:buAutoNum type="arabicPeriod"/>
              <a:tabLst/>
              <a:defRPr/>
            </a:pP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Uncertainty</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need</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for</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learning</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a:t>
            </a:r>
          </a:p>
          <a:p>
            <a:pPr marL="914400" marR="0" lvl="1" indent="-457200" algn="l" defTabSz="914400" rtl="0" eaLnBrk="1" fontAlgn="base" latinLnBrk="0" hangingPunct="1">
              <a:lnSpc>
                <a:spcPct val="100000"/>
              </a:lnSpc>
              <a:spcBef>
                <a:spcPct val="20000"/>
              </a:spcBef>
              <a:spcAft>
                <a:spcPct val="0"/>
              </a:spcAft>
              <a:buClrTx/>
              <a:buSzTx/>
              <a:buFont typeface="Times" pitchFamily="18" charset="0"/>
              <a:buChar char="•"/>
              <a:tabLst/>
              <a:defRPr/>
            </a:pP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Learning is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own</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responsibility</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of employees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networks</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a:t>
            </a:r>
          </a:p>
          <a:p>
            <a:pPr marL="457200" marR="0" lvl="0" indent="-457200" algn="l" defTabSz="914400" rtl="0" eaLnBrk="1" fontAlgn="base" latinLnBrk="0" hangingPunct="1">
              <a:lnSpc>
                <a:spcPct val="100000"/>
              </a:lnSpc>
              <a:spcBef>
                <a:spcPct val="20000"/>
              </a:spcBef>
              <a:spcAft>
                <a:spcPct val="0"/>
              </a:spcAft>
              <a:buClrTx/>
              <a:buSzTx/>
              <a:buFont typeface="Times" pitchFamily="18" charset="0"/>
              <a:buAutoNum type="arabicPeriod"/>
              <a:tabLst/>
              <a:defRPr/>
            </a:pP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Entrepreneurial</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nature of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innovation</a:t>
            </a:r>
            <a:endPar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914400" marR="0" lvl="1" indent="-457200" algn="l" defTabSz="914400" rtl="0" eaLnBrk="1" fontAlgn="base" latinLnBrk="0" hangingPunct="1">
              <a:lnSpc>
                <a:spcPct val="100000"/>
              </a:lnSpc>
              <a:spcBef>
                <a:spcPct val="20000"/>
              </a:spcBef>
              <a:spcAft>
                <a:spcPct val="0"/>
              </a:spcAft>
              <a:buClrTx/>
              <a:buSzTx/>
              <a:buFont typeface="Times" pitchFamily="18" charset="0"/>
              <a:buChar char="•"/>
              <a:tabLst/>
              <a:defRPr/>
            </a:pP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Employees are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stimulated</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to</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invest</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themselves</a:t>
            </a:r>
            <a:endPar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457200" marR="0" lvl="0" indent="-457200" algn="l" defTabSz="914400" rtl="0" eaLnBrk="1" fontAlgn="base" latinLnBrk="0" hangingPunct="1">
              <a:lnSpc>
                <a:spcPct val="100000"/>
              </a:lnSpc>
              <a:spcBef>
                <a:spcPct val="20000"/>
              </a:spcBef>
              <a:spcAft>
                <a:spcPct val="0"/>
              </a:spcAft>
              <a:buClrTx/>
              <a:buSzTx/>
              <a:buFont typeface="Times" pitchFamily="18" charset="0"/>
              <a:buNone/>
              <a:tabLst/>
              <a:defRPr/>
            </a:pPr>
            <a:endPar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a:t>
            </a:r>
          </a:p>
        </p:txBody>
      </p:sp>
      <p:graphicFrame>
        <p:nvGraphicFramePr>
          <p:cNvPr id="8" name="Table 7"/>
          <p:cNvGraphicFramePr>
            <a:graphicFrameLocks noGrp="1"/>
          </p:cNvGraphicFramePr>
          <p:nvPr>
            <p:extLst>
              <p:ext uri="{D42A27DB-BD31-4B8C-83A1-F6EECF244321}">
                <p14:modId xmlns:p14="http://schemas.microsoft.com/office/powerpoint/2010/main" val="1597251980"/>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chemeClr val="bg1"/>
                          </a:solidFill>
                        </a:rPr>
                        <a:t>1 stage</a:t>
                      </a:r>
                      <a:endParaRPr lang="en-US" dirty="0">
                        <a:solidFill>
                          <a:schemeClr val="bg1"/>
                        </a:solidFill>
                      </a:endParaRPr>
                    </a:p>
                  </a:txBody>
                  <a:tcPr/>
                </a:tc>
                <a:tc>
                  <a:txBody>
                    <a:bodyPr/>
                    <a:lstStyle/>
                    <a:p>
                      <a:r>
                        <a:rPr lang="en-US" dirty="0" smtClean="0">
                          <a:solidFill>
                            <a:schemeClr val="bg1"/>
                          </a:solidFill>
                        </a:rPr>
                        <a:t>2 scrum</a:t>
                      </a:r>
                      <a:endParaRPr lang="en-US" dirty="0">
                        <a:solidFill>
                          <a:schemeClr val="bg1"/>
                        </a:solidFill>
                      </a:endParaRPr>
                    </a:p>
                  </a:txBody>
                  <a:tcPr/>
                </a:tc>
                <a:tc>
                  <a:txBody>
                    <a:bodyPr/>
                    <a:lstStyle/>
                    <a:p>
                      <a:r>
                        <a:rPr lang="en-US" dirty="0" smtClean="0">
                          <a:solidFill>
                            <a:schemeClr val="bg1"/>
                          </a:solidFill>
                        </a:rPr>
                        <a:t>3 compare</a:t>
                      </a:r>
                      <a:endParaRPr lang="en-US" dirty="0">
                        <a:solidFill>
                          <a:schemeClr val="bg1"/>
                        </a:solidFill>
                      </a:endParaRPr>
                    </a:p>
                  </a:txBody>
                  <a:tcPr/>
                </a:tc>
                <a:tc>
                  <a:txBody>
                    <a:bodyPr/>
                    <a:lstStyle/>
                    <a:p>
                      <a:r>
                        <a:rPr lang="en-US" dirty="0" smtClean="0">
                          <a:solidFill>
                            <a:schemeClr val="bg1"/>
                          </a:solidFill>
                        </a:rPr>
                        <a:t>4</a:t>
                      </a:r>
                      <a:r>
                        <a:rPr lang="en-US" baseline="0" dirty="0" smtClean="0">
                          <a:solidFill>
                            <a:schemeClr val="bg1"/>
                          </a:solidFill>
                        </a:rPr>
                        <a:t> alternatives</a:t>
                      </a:r>
                      <a:endParaRPr lang="en-US" dirty="0">
                        <a:solidFill>
                          <a:schemeClr val="bg1"/>
                        </a:solidFill>
                      </a:endParaRPr>
                    </a:p>
                  </a:txBody>
                  <a:tcPr/>
                </a:tc>
                <a:tc>
                  <a:txBody>
                    <a:bodyPr/>
                    <a:lstStyle/>
                    <a:p>
                      <a:r>
                        <a:rPr lang="en-US" dirty="0" smtClean="0">
                          <a:solidFill>
                            <a:srgbClr val="FF0000"/>
                          </a:solidFill>
                        </a:rPr>
                        <a:t>5 evolution</a:t>
                      </a:r>
                      <a:endParaRPr lang="en-US" dirty="0">
                        <a:solidFill>
                          <a:srgbClr val="FF0000"/>
                        </a:solidFill>
                      </a:endParaRPr>
                    </a:p>
                  </a:txBody>
                  <a:tcPr/>
                </a:tc>
                <a:tc>
                  <a:txBody>
                    <a:bodyPr/>
                    <a:lstStyle/>
                    <a:p>
                      <a:r>
                        <a:rPr lang="en-US" dirty="0" smtClean="0"/>
                        <a:t>6 contextual</a:t>
                      </a:r>
                      <a:endParaRPr lang="en-US" dirty="0"/>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2179849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E416E42-0314-4715-BB71-955D0D20864C}"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62467"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62468"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62469" name="Text Box 4"/>
          <p:cNvSpPr txBox="1">
            <a:spLocks noChangeArrowheads="1"/>
          </p:cNvSpPr>
          <p:nvPr/>
        </p:nvSpPr>
        <p:spPr bwMode="auto">
          <a:xfrm>
            <a:off x="304800" y="0"/>
            <a:ext cx="8443913" cy="581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Font typeface="Times" pitchFamily="18" charset="0"/>
              <a:buChar char="•"/>
              <a:defRPr sz="2400">
                <a:solidFill>
                  <a:schemeClr val="tx1"/>
                </a:solidFill>
                <a:latin typeface="Tahoma" pitchFamily="34" charset="0"/>
              </a:defRPr>
            </a:lvl1pPr>
            <a:lvl2pPr marL="914400" indent="-45720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Changes in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the</a:t>
            </a: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innovation</a:t>
            </a: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process</a:t>
            </a:r>
            <a:endParaRPr kumimoji="0" lang="nl-NL"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nl-NL"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r>
              <a:rPr lang="nl-NL" altLang="nl-NL" b="1" dirty="0">
                <a:solidFill>
                  <a:srgbClr val="FF0000"/>
                </a:solidFill>
              </a:rPr>
              <a:t>5</a:t>
            </a:r>
            <a:r>
              <a:rPr kumimoji="0" lang="nl-NL"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Tahoma" pitchFamily="34" charset="0"/>
                <a:ea typeface="+mn-ea"/>
                <a:cs typeface="+mn-cs"/>
              </a:rPr>
              <a:t>Consequences</a:t>
            </a:r>
            <a:r>
              <a:rPr kumimoji="0" lang="nl-NL"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Tahoma" pitchFamily="34" charset="0"/>
                <a:ea typeface="+mn-ea"/>
                <a:cs typeface="+mn-cs"/>
              </a:rPr>
              <a:t>for</a:t>
            </a:r>
            <a:r>
              <a:rPr kumimoji="0" lang="nl-NL"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Tahoma" pitchFamily="34" charset="0"/>
                <a:ea typeface="+mn-ea"/>
                <a:cs typeface="+mn-cs"/>
              </a:rPr>
              <a:t>the</a:t>
            </a:r>
            <a:r>
              <a:rPr kumimoji="0" lang="nl-NL"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Tahoma" pitchFamily="34" charset="0"/>
                <a:ea typeface="+mn-ea"/>
                <a:cs typeface="+mn-cs"/>
              </a:rPr>
              <a:t>innovation</a:t>
            </a:r>
            <a:r>
              <a:rPr kumimoji="0" lang="nl-NL"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rPr>
              <a:t> approach (c)</a:t>
            </a: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nl-NL"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nl-NL" altLang="nl-NL" sz="2400" b="1" i="0" u="none" strike="noStrike" kern="1200" cap="none" spc="0" normalizeH="0" baseline="0" noProof="0" dirty="0" smtClean="0">
                <a:ln>
                  <a:noFill/>
                </a:ln>
                <a:solidFill>
                  <a:srgbClr val="168CD1"/>
                </a:solidFill>
                <a:effectLst/>
                <a:uLnTx/>
                <a:uFillTx/>
                <a:latin typeface="Tahoma" pitchFamily="34" charset="0"/>
                <a:ea typeface="+mn-ea"/>
                <a:cs typeface="+mn-cs"/>
              </a:rPr>
              <a:t>Different </a:t>
            </a:r>
            <a:r>
              <a:rPr kumimoji="0" lang="nl-NL" altLang="nl-NL" sz="2400" b="1" i="0" u="none" strike="noStrike" kern="1200" cap="none" spc="0" normalizeH="0" baseline="0" noProof="0" dirty="0" err="1" smtClean="0">
                <a:ln>
                  <a:noFill/>
                </a:ln>
                <a:solidFill>
                  <a:srgbClr val="168CD1"/>
                </a:solidFill>
                <a:effectLst/>
                <a:uLnTx/>
                <a:uFillTx/>
                <a:latin typeface="Tahoma" pitchFamily="34" charset="0"/>
                <a:ea typeface="+mn-ea"/>
                <a:cs typeface="+mn-cs"/>
              </a:rPr>
              <a:t>innovation</a:t>
            </a:r>
            <a:r>
              <a:rPr kumimoji="0" lang="nl-NL" altLang="nl-NL" sz="2400" b="1" i="0" u="none" strike="noStrike" kern="1200" cap="none" spc="0" normalizeH="0" baseline="0" noProof="0" dirty="0" smtClean="0">
                <a:ln>
                  <a:noFill/>
                </a:ln>
                <a:solidFill>
                  <a:srgbClr val="168CD1"/>
                </a:solidFill>
                <a:effectLst/>
                <a:uLnTx/>
                <a:uFillTx/>
                <a:latin typeface="Tahoma" pitchFamily="34" charset="0"/>
                <a:ea typeface="+mn-ea"/>
                <a:cs typeface="+mn-cs"/>
              </a:rPr>
              <a:t> approaches </a:t>
            </a:r>
            <a:r>
              <a:rPr kumimoji="0" lang="nl-NL" altLang="nl-NL" sz="2400" b="1" i="0" u="none" strike="noStrike" kern="1200" cap="none" spc="0" normalizeH="0" baseline="0" noProof="0" dirty="0" err="1" smtClean="0">
                <a:ln>
                  <a:noFill/>
                </a:ln>
                <a:solidFill>
                  <a:srgbClr val="168CD1"/>
                </a:solidFill>
                <a:effectLst/>
                <a:uLnTx/>
                <a:uFillTx/>
                <a:latin typeface="Tahoma" pitchFamily="34" charset="0"/>
                <a:ea typeface="+mn-ea"/>
                <a:cs typeface="+mn-cs"/>
              </a:rPr>
              <a:t>to</a:t>
            </a:r>
            <a:r>
              <a:rPr kumimoji="0" lang="nl-NL" altLang="nl-NL" sz="2400" b="1" i="0" u="none" strike="noStrike" kern="1200" cap="none" spc="0" normalizeH="0" baseline="0" noProof="0" dirty="0" smtClean="0">
                <a:ln>
                  <a:noFill/>
                </a:ln>
                <a:solidFill>
                  <a:srgbClr val="168CD1"/>
                </a:solidFill>
                <a:effectLst/>
                <a:uLnTx/>
                <a:uFillTx/>
                <a:latin typeface="Tahoma" pitchFamily="34" charset="0"/>
                <a:ea typeface="+mn-ea"/>
                <a:cs typeface="+mn-cs"/>
              </a:rPr>
              <a:t> coping </a:t>
            </a:r>
            <a:r>
              <a:rPr kumimoji="0" lang="nl-NL" altLang="nl-NL" sz="2400" b="1" i="0" u="none" strike="noStrike" kern="1200" cap="none" spc="0" normalizeH="0" baseline="0" noProof="0" dirty="0" err="1" smtClean="0">
                <a:ln>
                  <a:noFill/>
                </a:ln>
                <a:solidFill>
                  <a:srgbClr val="168CD1"/>
                </a:solidFill>
                <a:effectLst/>
                <a:uLnTx/>
                <a:uFillTx/>
                <a:latin typeface="Tahoma" pitchFamily="34" charset="0"/>
                <a:ea typeface="+mn-ea"/>
                <a:cs typeface="+mn-cs"/>
              </a:rPr>
              <a:t>with</a:t>
            </a:r>
            <a:r>
              <a:rPr kumimoji="0" lang="nl-NL" altLang="nl-NL" sz="2400" b="1" i="0"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altLang="nl-NL" sz="2400" b="1" i="0" u="none" strike="noStrike" kern="1200" cap="none" spc="0" normalizeH="0" baseline="0" noProof="0" dirty="0" err="1" smtClean="0">
                <a:ln>
                  <a:noFill/>
                </a:ln>
                <a:solidFill>
                  <a:srgbClr val="168CD1"/>
                </a:solidFill>
                <a:effectLst/>
                <a:uLnTx/>
                <a:uFillTx/>
                <a:latin typeface="Tahoma" pitchFamily="34" charset="0"/>
                <a:ea typeface="+mn-ea"/>
                <a:cs typeface="+mn-cs"/>
              </a:rPr>
              <a:t>the</a:t>
            </a:r>
            <a:r>
              <a:rPr kumimoji="0" lang="nl-NL" altLang="nl-NL" sz="2400" b="1" i="0"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altLang="nl-NL" sz="2400" b="1" i="0" u="none" strike="noStrike" kern="1200" cap="none" spc="0" normalizeH="0" baseline="0" noProof="0" dirty="0" err="1" smtClean="0">
                <a:ln>
                  <a:noFill/>
                </a:ln>
                <a:solidFill>
                  <a:srgbClr val="168CD1"/>
                </a:solidFill>
                <a:effectLst/>
                <a:uLnTx/>
                <a:uFillTx/>
                <a:latin typeface="Tahoma" pitchFamily="34" charset="0"/>
                <a:ea typeface="+mn-ea"/>
                <a:cs typeface="+mn-cs"/>
              </a:rPr>
              <a:t>same</a:t>
            </a:r>
            <a:r>
              <a:rPr kumimoji="0" lang="nl-NL" altLang="nl-NL" sz="2400" b="1" i="0" u="none" strike="noStrike" kern="1200" cap="none" spc="0" normalizeH="0" baseline="0" noProof="0" dirty="0" smtClean="0">
                <a:ln>
                  <a:noFill/>
                </a:ln>
                <a:solidFill>
                  <a:srgbClr val="168CD1"/>
                </a:solidFill>
                <a:effectLst/>
                <a:uLnTx/>
                <a:uFillTx/>
                <a:latin typeface="Tahoma" pitchFamily="34" charset="0"/>
                <a:ea typeface="+mn-ea"/>
                <a:cs typeface="+mn-cs"/>
              </a:rPr>
              <a:t> trends: </a:t>
            </a:r>
            <a:r>
              <a:rPr kumimoji="0" lang="nl-NL" altLang="nl-NL" sz="2400" b="1" i="0" u="none" strike="noStrike" kern="1200" cap="none" spc="0" normalizeH="0" baseline="0" noProof="0" dirty="0" err="1" smtClean="0">
                <a:ln>
                  <a:noFill/>
                </a:ln>
                <a:solidFill>
                  <a:srgbClr val="168CD1"/>
                </a:solidFill>
                <a:effectLst/>
                <a:uLnTx/>
                <a:uFillTx/>
                <a:latin typeface="Tahoma" pitchFamily="34" charset="0"/>
                <a:ea typeface="+mn-ea"/>
                <a:cs typeface="+mn-cs"/>
              </a:rPr>
              <a:t>strategic</a:t>
            </a:r>
            <a:r>
              <a:rPr kumimoji="0" lang="nl-NL" altLang="nl-NL" sz="2400" b="1" i="0" u="none" strike="noStrike" kern="1200" cap="none" spc="0" normalizeH="0" baseline="0" noProof="0" dirty="0" smtClean="0">
                <a:ln>
                  <a:noFill/>
                </a:ln>
                <a:solidFill>
                  <a:srgbClr val="168CD1"/>
                </a:solidFill>
                <a:effectLst/>
                <a:uLnTx/>
                <a:uFillTx/>
                <a:latin typeface="Tahoma" pitchFamily="34" charset="0"/>
                <a:ea typeface="+mn-ea"/>
                <a:cs typeface="+mn-cs"/>
              </a:rPr>
              <a:t> planning approach</a:t>
            </a:r>
          </a:p>
          <a:p>
            <a:pPr marL="457200" marR="0" lvl="0" indent="-457200" algn="l" defTabSz="914400" rtl="0" eaLnBrk="1" fontAlgn="base" latinLnBrk="0" hangingPunct="1">
              <a:lnSpc>
                <a:spcPct val="100000"/>
              </a:lnSpc>
              <a:spcBef>
                <a:spcPct val="20000"/>
              </a:spcBef>
              <a:spcAft>
                <a:spcPct val="0"/>
              </a:spcAft>
              <a:buClrTx/>
              <a:buSzTx/>
              <a:buFont typeface="Times" pitchFamily="18" charset="0"/>
              <a:buAutoNum type="arabicPeriod"/>
              <a:tabLst/>
              <a:defRPr/>
            </a:pP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Uncertainty</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need</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for</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learning</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a:t>
            </a:r>
          </a:p>
          <a:p>
            <a:pPr marL="914400" marR="0" lvl="1" indent="-457200" algn="l" defTabSz="914400" rtl="0" eaLnBrk="1" fontAlgn="base" latinLnBrk="0" hangingPunct="1">
              <a:lnSpc>
                <a:spcPct val="100000"/>
              </a:lnSpc>
              <a:spcBef>
                <a:spcPct val="20000"/>
              </a:spcBef>
              <a:spcAft>
                <a:spcPct val="0"/>
              </a:spcAft>
              <a:buClrTx/>
              <a:buSzTx/>
              <a:buFont typeface="Times" pitchFamily="18" charset="0"/>
              <a:buChar char="•"/>
              <a:tabLst/>
              <a:defRPr/>
            </a:pP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well-</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structured</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procedures/job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competence</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profiles</a:t>
            </a:r>
            <a:endPar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457200" marR="0" lvl="0" indent="-457200" algn="l" defTabSz="914400" rtl="0" eaLnBrk="1" fontAlgn="base" latinLnBrk="0" hangingPunct="1">
              <a:lnSpc>
                <a:spcPct val="100000"/>
              </a:lnSpc>
              <a:spcBef>
                <a:spcPct val="20000"/>
              </a:spcBef>
              <a:spcAft>
                <a:spcPct val="0"/>
              </a:spcAft>
              <a:buClrTx/>
              <a:buSzTx/>
              <a:buFont typeface="Times" pitchFamily="18" charset="0"/>
              <a:buAutoNum type="arabicPeriod"/>
              <a:tabLst/>
              <a:defRPr/>
            </a:pP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The end of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linear</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model:</a:t>
            </a:r>
          </a:p>
          <a:p>
            <a:pPr marL="914400" marR="0" lvl="1" indent="-457200" algn="l" defTabSz="914400" rtl="0" eaLnBrk="1" fontAlgn="base" latinLnBrk="0" hangingPunct="1">
              <a:lnSpc>
                <a:spcPct val="100000"/>
              </a:lnSpc>
              <a:spcBef>
                <a:spcPct val="20000"/>
              </a:spcBef>
              <a:spcAft>
                <a:spcPct val="0"/>
              </a:spcAft>
              <a:buClrTx/>
              <a:buSzTx/>
              <a:buFont typeface="Times" pitchFamily="18" charset="0"/>
              <a:buChar char="•"/>
              <a:tabLst/>
              <a:defRPr/>
            </a:pP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Stage-gate approach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innovation</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projects</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as options)</a:t>
            </a:r>
          </a:p>
          <a:p>
            <a:pPr marL="457200" marR="0" lvl="0" indent="-457200" algn="l" defTabSz="914400" rtl="0" eaLnBrk="1" fontAlgn="base" latinLnBrk="0" hangingPunct="1">
              <a:lnSpc>
                <a:spcPct val="100000"/>
              </a:lnSpc>
              <a:spcBef>
                <a:spcPct val="20000"/>
              </a:spcBef>
              <a:spcAft>
                <a:spcPct val="0"/>
              </a:spcAft>
              <a:buClrTx/>
              <a:buSzTx/>
              <a:buFont typeface="Times" pitchFamily="18" charset="0"/>
              <a:buAutoNum type="arabicPeriod"/>
              <a:tabLst/>
              <a:defRPr/>
            </a:pP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Entrepreneurial</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nature of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innovation</a:t>
            </a:r>
            <a:endPar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914400" marR="0" lvl="1" indent="-457200" algn="l" defTabSz="914400" rtl="0" eaLnBrk="1" fontAlgn="base" latinLnBrk="0" hangingPunct="1">
              <a:lnSpc>
                <a:spcPct val="100000"/>
              </a:lnSpc>
              <a:spcBef>
                <a:spcPct val="20000"/>
              </a:spcBef>
              <a:spcAft>
                <a:spcPct val="0"/>
              </a:spcAft>
              <a:buClrTx/>
              <a:buSzTx/>
              <a:buFont typeface="Times" pitchFamily="18" charset="0"/>
              <a:buChar char="•"/>
              <a:tabLst/>
              <a:defRPr/>
            </a:pP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Committees</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to</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evaluate</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a:t>
            </a:r>
            <a:r>
              <a:rPr kumimoji="0" lang="nl-NL" altLang="nl-NL" sz="2000" b="0" i="0" u="none" strike="noStrike" kern="1200" cap="none" spc="0" normalizeH="0" baseline="0" noProof="0" dirty="0" err="1" smtClean="0">
                <a:ln>
                  <a:noFill/>
                </a:ln>
                <a:solidFill>
                  <a:srgbClr val="000000"/>
                </a:solidFill>
                <a:effectLst/>
                <a:uLnTx/>
                <a:uFillTx/>
                <a:latin typeface="Tahoma" pitchFamily="34" charset="0"/>
                <a:ea typeface="+mn-ea"/>
                <a:cs typeface="+mn-cs"/>
              </a:rPr>
              <a:t>and</a:t>
            </a:r>
            <a:r>
              <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rPr>
              <a:t> fund ventures</a:t>
            </a:r>
          </a:p>
          <a:p>
            <a:pPr marL="457200" marR="0" lvl="0" indent="-457200" algn="l" defTabSz="914400" rtl="0" eaLnBrk="1" fontAlgn="base" latinLnBrk="0" hangingPunct="1">
              <a:lnSpc>
                <a:spcPct val="100000"/>
              </a:lnSpc>
              <a:spcBef>
                <a:spcPct val="20000"/>
              </a:spcBef>
              <a:spcAft>
                <a:spcPct val="0"/>
              </a:spcAft>
              <a:buClrTx/>
              <a:buSzTx/>
              <a:buFont typeface="Times" pitchFamily="18" charset="0"/>
              <a:buNone/>
              <a:tabLst/>
              <a:defRPr/>
            </a:pPr>
            <a:endParaRPr kumimoji="0" lang="nl-NL" altLang="nl-NL" sz="20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a:t>
            </a:r>
          </a:p>
        </p:txBody>
      </p:sp>
      <p:graphicFrame>
        <p:nvGraphicFramePr>
          <p:cNvPr id="6" name="Table 5"/>
          <p:cNvGraphicFramePr>
            <a:graphicFrameLocks noGrp="1"/>
          </p:cNvGraphicFramePr>
          <p:nvPr>
            <p:extLst>
              <p:ext uri="{D42A27DB-BD31-4B8C-83A1-F6EECF244321}">
                <p14:modId xmlns:p14="http://schemas.microsoft.com/office/powerpoint/2010/main" val="1597251980"/>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chemeClr val="bg1"/>
                          </a:solidFill>
                        </a:rPr>
                        <a:t>1 stage</a:t>
                      </a:r>
                      <a:endParaRPr lang="en-US" dirty="0">
                        <a:solidFill>
                          <a:schemeClr val="bg1"/>
                        </a:solidFill>
                      </a:endParaRPr>
                    </a:p>
                  </a:txBody>
                  <a:tcPr/>
                </a:tc>
                <a:tc>
                  <a:txBody>
                    <a:bodyPr/>
                    <a:lstStyle/>
                    <a:p>
                      <a:r>
                        <a:rPr lang="en-US" dirty="0" smtClean="0">
                          <a:solidFill>
                            <a:schemeClr val="bg1"/>
                          </a:solidFill>
                        </a:rPr>
                        <a:t>2 scrum</a:t>
                      </a:r>
                      <a:endParaRPr lang="en-US" dirty="0">
                        <a:solidFill>
                          <a:schemeClr val="bg1"/>
                        </a:solidFill>
                      </a:endParaRPr>
                    </a:p>
                  </a:txBody>
                  <a:tcPr/>
                </a:tc>
                <a:tc>
                  <a:txBody>
                    <a:bodyPr/>
                    <a:lstStyle/>
                    <a:p>
                      <a:r>
                        <a:rPr lang="en-US" dirty="0" smtClean="0">
                          <a:solidFill>
                            <a:schemeClr val="bg1"/>
                          </a:solidFill>
                        </a:rPr>
                        <a:t>3 compare</a:t>
                      </a:r>
                      <a:endParaRPr lang="en-US" dirty="0">
                        <a:solidFill>
                          <a:schemeClr val="bg1"/>
                        </a:solidFill>
                      </a:endParaRPr>
                    </a:p>
                  </a:txBody>
                  <a:tcPr/>
                </a:tc>
                <a:tc>
                  <a:txBody>
                    <a:bodyPr/>
                    <a:lstStyle/>
                    <a:p>
                      <a:r>
                        <a:rPr lang="en-US" dirty="0" smtClean="0">
                          <a:solidFill>
                            <a:schemeClr val="bg1"/>
                          </a:solidFill>
                        </a:rPr>
                        <a:t>4</a:t>
                      </a:r>
                      <a:r>
                        <a:rPr lang="en-US" baseline="0" dirty="0" smtClean="0">
                          <a:solidFill>
                            <a:schemeClr val="bg1"/>
                          </a:solidFill>
                        </a:rPr>
                        <a:t> alternatives</a:t>
                      </a:r>
                      <a:endParaRPr lang="en-US" dirty="0">
                        <a:solidFill>
                          <a:schemeClr val="bg1"/>
                        </a:solidFill>
                      </a:endParaRPr>
                    </a:p>
                  </a:txBody>
                  <a:tcPr/>
                </a:tc>
                <a:tc>
                  <a:txBody>
                    <a:bodyPr/>
                    <a:lstStyle/>
                    <a:p>
                      <a:r>
                        <a:rPr lang="en-US" dirty="0" smtClean="0">
                          <a:solidFill>
                            <a:srgbClr val="FF0000"/>
                          </a:solidFill>
                        </a:rPr>
                        <a:t>5 evolution</a:t>
                      </a:r>
                      <a:endParaRPr lang="en-US" dirty="0">
                        <a:solidFill>
                          <a:srgbClr val="FF0000"/>
                        </a:solidFill>
                      </a:endParaRPr>
                    </a:p>
                  </a:txBody>
                  <a:tcPr/>
                </a:tc>
                <a:tc>
                  <a:txBody>
                    <a:bodyPr/>
                    <a:lstStyle/>
                    <a:p>
                      <a:r>
                        <a:rPr lang="en-US" dirty="0" smtClean="0"/>
                        <a:t>6 contextual</a:t>
                      </a:r>
                      <a:endParaRPr lang="en-US" dirty="0"/>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4778147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4F80DA82-F6AE-4A52-94A7-113DE7A039AE}"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63491"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0724" name="Text Box 4"/>
          <p:cNvSpPr txBox="1">
            <a:spLocks noChangeArrowheads="1"/>
          </p:cNvSpPr>
          <p:nvPr/>
        </p:nvSpPr>
        <p:spPr bwMode="auto">
          <a:xfrm>
            <a:off x="179388" y="188913"/>
            <a:ext cx="8659812" cy="567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en-GB" sz="2400" b="0" i="1" u="none" strike="noStrike" kern="1200" cap="none" spc="0" normalizeH="0" baseline="0" noProof="0" dirty="0" smtClean="0">
                <a:ln>
                  <a:noFill/>
                </a:ln>
                <a:solidFill>
                  <a:srgbClr val="0099CC"/>
                </a:solidFill>
                <a:effectLst/>
                <a:uLnTx/>
                <a:uFillTx/>
                <a:latin typeface="Tahoma" pitchFamily="34" charset="0"/>
                <a:ea typeface="+mn-ea"/>
                <a:cs typeface="+mn-cs"/>
              </a:rPr>
              <a:t>Changes in the innovation process</a:t>
            </a: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smtClean="0">
              <a:ln>
                <a:noFill/>
              </a:ln>
              <a:solidFill>
                <a:srgbClr val="000000">
                  <a:lumMod val="65000"/>
                  <a:lumOff val="35000"/>
                </a:srgbClr>
              </a:solidFill>
              <a:effectLst/>
              <a:uLnTx/>
              <a:uFillTx/>
              <a:latin typeface="Arial" charset="0"/>
              <a:ea typeface="+mn-ea"/>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rPr>
              <a:t>5. Subsequent </a:t>
            </a:r>
            <a:r>
              <a:rPr kumimoji="0" lang="en-GB" altLang="nl-NL" sz="2400" b="1" i="0" u="none" strike="noStrike" kern="1200" cap="none" spc="0" normalizeH="0" baseline="0" noProof="0" dirty="0">
                <a:ln>
                  <a:noFill/>
                </a:ln>
                <a:solidFill>
                  <a:srgbClr val="FF0000"/>
                </a:solidFill>
                <a:effectLst/>
                <a:uLnTx/>
                <a:uFillTx/>
                <a:latin typeface="Tahoma" pitchFamily="34" charset="0"/>
                <a:ea typeface="+mn-ea"/>
                <a:cs typeface="+mn-cs"/>
              </a:rPr>
              <a:t>generations of innovation processes</a:t>
            </a: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smtClean="0">
              <a:ln>
                <a:noFill/>
              </a:ln>
              <a:solidFill>
                <a:srgbClr val="000000">
                  <a:lumMod val="65000"/>
                  <a:lumOff val="35000"/>
                </a:srgbClr>
              </a:solidFill>
              <a:effectLst/>
              <a:uLnTx/>
              <a:uFillTx/>
              <a:latin typeface="Arial" charset="0"/>
              <a:ea typeface="+mn-ea"/>
              <a:cs typeface="Times New Roman" pitchFamily="18" charset="0"/>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smtClean="0">
                <a:ln>
                  <a:noFill/>
                </a:ln>
                <a:solidFill>
                  <a:srgbClr val="000000">
                    <a:lumMod val="65000"/>
                    <a:lumOff val="35000"/>
                  </a:srgbClr>
                </a:solidFill>
                <a:effectLst/>
                <a:uLnTx/>
                <a:uFillTx/>
                <a:latin typeface="Arial" charset="0"/>
                <a:ea typeface="+mn-ea"/>
                <a:cs typeface="Times New Roman" pitchFamily="18" charset="0"/>
              </a:rPr>
              <a:t>The changes in innovation processes, R&amp;D organizations and the macro-environment are described in the article (Ortt &amp; </a:t>
            </a:r>
            <a:r>
              <a:rPr kumimoji="0" lang="en-US" sz="1800" b="0" i="0" u="none" strike="noStrike" kern="1200" cap="none" spc="0" normalizeH="0" baseline="0" noProof="0" dirty="0" err="1" smtClean="0">
                <a:ln>
                  <a:noFill/>
                </a:ln>
                <a:solidFill>
                  <a:srgbClr val="000000">
                    <a:lumMod val="65000"/>
                    <a:lumOff val="35000"/>
                  </a:srgbClr>
                </a:solidFill>
                <a:effectLst/>
                <a:uLnTx/>
                <a:uFillTx/>
                <a:latin typeface="Arial" charset="0"/>
                <a:ea typeface="+mn-ea"/>
                <a:cs typeface="Times New Roman" pitchFamily="18" charset="0"/>
              </a:rPr>
              <a:t>vd</a:t>
            </a:r>
            <a:r>
              <a:rPr kumimoji="0" lang="en-US" sz="1800" b="0" i="0" u="none" strike="noStrike" kern="1200" cap="none" spc="0" normalizeH="0" baseline="0" noProof="0" dirty="0" smtClean="0">
                <a:ln>
                  <a:noFill/>
                </a:ln>
                <a:solidFill>
                  <a:srgbClr val="000000">
                    <a:lumMod val="65000"/>
                    <a:lumOff val="35000"/>
                  </a:srgbClr>
                </a:solidFill>
                <a:effectLst/>
                <a:uLnTx/>
                <a:uFillTx/>
                <a:latin typeface="Arial" charset="0"/>
                <a:ea typeface="+mn-ea"/>
                <a:cs typeface="Times New Roman" pitchFamily="18" charset="0"/>
              </a:rPr>
              <a:t> Duin, 2008)</a:t>
            </a: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sz="24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smtClean="0">
                <a:ln>
                  <a:noFill/>
                </a:ln>
                <a:solidFill>
                  <a:srgbClr val="168CD1"/>
                </a:solidFill>
                <a:effectLst/>
                <a:uLnTx/>
                <a:uFillTx/>
                <a:latin typeface="Arial" charset="0"/>
                <a:ea typeface="+mn-ea"/>
                <a:cs typeface="Times New Roman" pitchFamily="18" charset="0"/>
              </a:rPr>
              <a:t>						</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smtClean="0">
                <a:ln>
                  <a:noFill/>
                </a:ln>
                <a:solidFill>
                  <a:srgbClr val="168CD1"/>
                </a:solidFill>
                <a:effectLst/>
                <a:uLnTx/>
                <a:uFillTx/>
                <a:latin typeface="Arial" charset="0"/>
                <a:ea typeface="+mn-ea"/>
                <a:cs typeface="Times New Roman" pitchFamily="18" charset="0"/>
              </a:rPr>
              <a:t>						</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 </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000" b="0" i="0" u="none" strike="noStrike" kern="1200" cap="none" spc="0" normalizeH="0" baseline="0" noProof="0" dirty="0" smtClean="0">
                <a:ln>
                  <a:noFill/>
                </a:ln>
                <a:solidFill>
                  <a:srgbClr val="000000"/>
                </a:solidFill>
                <a:effectLst/>
                <a:uLnTx/>
                <a:uFillTx/>
                <a:latin typeface="Arial" charset="0"/>
                <a:ea typeface="+mn-ea"/>
                <a:cs typeface="+mn-cs"/>
              </a:rPr>
              <a:t>					</a:t>
            </a:r>
          </a:p>
        </p:txBody>
      </p:sp>
      <p:graphicFrame>
        <p:nvGraphicFramePr>
          <p:cNvPr id="5" name="Table 4"/>
          <p:cNvGraphicFramePr>
            <a:graphicFrameLocks noGrp="1"/>
          </p:cNvGraphicFramePr>
          <p:nvPr>
            <p:extLst>
              <p:ext uri="{D42A27DB-BD31-4B8C-83A1-F6EECF244321}">
                <p14:modId xmlns:p14="http://schemas.microsoft.com/office/powerpoint/2010/main" val="2464336698"/>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chemeClr val="bg1"/>
                          </a:solidFill>
                        </a:rPr>
                        <a:t>1 stage</a:t>
                      </a:r>
                      <a:endParaRPr lang="en-US" dirty="0">
                        <a:solidFill>
                          <a:schemeClr val="bg1"/>
                        </a:solidFill>
                      </a:endParaRPr>
                    </a:p>
                  </a:txBody>
                  <a:tcPr/>
                </a:tc>
                <a:tc>
                  <a:txBody>
                    <a:bodyPr/>
                    <a:lstStyle/>
                    <a:p>
                      <a:r>
                        <a:rPr lang="en-US" dirty="0" smtClean="0">
                          <a:solidFill>
                            <a:schemeClr val="bg1"/>
                          </a:solidFill>
                        </a:rPr>
                        <a:t>2 scrum</a:t>
                      </a:r>
                      <a:endParaRPr lang="en-US" dirty="0">
                        <a:solidFill>
                          <a:schemeClr val="bg1"/>
                        </a:solidFill>
                      </a:endParaRPr>
                    </a:p>
                  </a:txBody>
                  <a:tcPr/>
                </a:tc>
                <a:tc>
                  <a:txBody>
                    <a:bodyPr/>
                    <a:lstStyle/>
                    <a:p>
                      <a:r>
                        <a:rPr lang="en-US" dirty="0" smtClean="0">
                          <a:solidFill>
                            <a:schemeClr val="bg1"/>
                          </a:solidFill>
                        </a:rPr>
                        <a:t>3 compare</a:t>
                      </a:r>
                      <a:endParaRPr lang="en-US" dirty="0">
                        <a:solidFill>
                          <a:schemeClr val="bg1"/>
                        </a:solidFill>
                      </a:endParaRPr>
                    </a:p>
                  </a:txBody>
                  <a:tcPr/>
                </a:tc>
                <a:tc>
                  <a:txBody>
                    <a:bodyPr/>
                    <a:lstStyle/>
                    <a:p>
                      <a:r>
                        <a:rPr lang="en-US" dirty="0" smtClean="0">
                          <a:solidFill>
                            <a:schemeClr val="bg1"/>
                          </a:solidFill>
                        </a:rPr>
                        <a:t>4</a:t>
                      </a:r>
                      <a:r>
                        <a:rPr lang="en-US" baseline="0" dirty="0" smtClean="0">
                          <a:solidFill>
                            <a:schemeClr val="bg1"/>
                          </a:solidFill>
                        </a:rPr>
                        <a:t> alternatives</a:t>
                      </a:r>
                      <a:endParaRPr lang="en-US" dirty="0">
                        <a:solidFill>
                          <a:schemeClr val="bg1"/>
                        </a:solidFill>
                      </a:endParaRPr>
                    </a:p>
                  </a:txBody>
                  <a:tcPr/>
                </a:tc>
                <a:tc>
                  <a:txBody>
                    <a:bodyPr/>
                    <a:lstStyle/>
                    <a:p>
                      <a:r>
                        <a:rPr lang="en-US" dirty="0" smtClean="0">
                          <a:solidFill>
                            <a:srgbClr val="FF0000"/>
                          </a:solidFill>
                        </a:rPr>
                        <a:t>5 evolution</a:t>
                      </a:r>
                      <a:endParaRPr lang="en-US" dirty="0">
                        <a:solidFill>
                          <a:srgbClr val="FF0000"/>
                        </a:solidFill>
                      </a:endParaRPr>
                    </a:p>
                  </a:txBody>
                  <a:tcPr/>
                </a:tc>
                <a:tc>
                  <a:txBody>
                    <a:bodyPr/>
                    <a:lstStyle/>
                    <a:p>
                      <a:r>
                        <a:rPr lang="en-US" dirty="0" smtClean="0"/>
                        <a:t>6 contextual</a:t>
                      </a:r>
                      <a:endParaRPr lang="en-US" dirty="0"/>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3743821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5"/>
          <p:cNvSpPr txBox="1">
            <a:spLocks/>
          </p:cNvSpPr>
          <p:nvPr/>
        </p:nvSpPr>
        <p:spPr>
          <a:xfrm>
            <a:off x="457201" y="799254"/>
            <a:ext cx="5801361" cy="3562775"/>
          </a:xfrm>
          <a:prstGeom prst="rect">
            <a:avLst/>
          </a:prstGeom>
          <a:solidFill>
            <a:schemeClr val="tx1">
              <a:lumMod val="20000"/>
              <a:lumOff val="80000"/>
              <a:alpha val="87000"/>
            </a:schemeClr>
          </a:solidFill>
        </p:spPr>
        <p:txBody>
          <a:bodyPr/>
          <a:lst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nl-NL" sz="3200" b="1" i="0" u="none" strike="noStrike" kern="1200" cap="none" spc="0" normalizeH="0" baseline="0" noProof="0" dirty="0">
              <a:ln>
                <a:noFill/>
              </a:ln>
              <a:solidFill>
                <a:prstClr val="white"/>
              </a:solidFill>
              <a:effectLst/>
              <a:uLnTx/>
              <a:uFillTx/>
              <a:latin typeface="Calibri"/>
              <a:ea typeface="+mj-ea"/>
              <a:cs typeface="Calibri"/>
            </a:endParaRPr>
          </a:p>
        </p:txBody>
      </p:sp>
      <p:sp>
        <p:nvSpPr>
          <p:cNvPr id="2" name="Title 1"/>
          <p:cNvSpPr>
            <a:spLocks noGrp="1"/>
          </p:cNvSpPr>
          <p:nvPr>
            <p:ph type="title"/>
          </p:nvPr>
        </p:nvSpPr>
        <p:spPr>
          <a:xfrm>
            <a:off x="457202" y="476672"/>
            <a:ext cx="8229600" cy="1490133"/>
          </a:xfrm>
        </p:spPr>
        <p:txBody>
          <a:bodyPr/>
          <a:lstStyle/>
          <a:p>
            <a:r>
              <a:rPr lang="en-US" kern="0" dirty="0">
                <a:solidFill>
                  <a:srgbClr val="0099CC"/>
                </a:solidFill>
                <a:latin typeface="Tahoma"/>
                <a:cs typeface="+mj-cs"/>
              </a:rPr>
              <a:t>MOT </a:t>
            </a:r>
            <a:r>
              <a:rPr lang="en-US" kern="0" dirty="0" smtClean="0">
                <a:solidFill>
                  <a:srgbClr val="0099CC"/>
                </a:solidFill>
                <a:latin typeface="Tahoma"/>
                <a:cs typeface="+mj-cs"/>
              </a:rPr>
              <a:t>2421 </a:t>
            </a:r>
            <a:br>
              <a:rPr lang="en-US" kern="0" dirty="0" smtClean="0">
                <a:solidFill>
                  <a:srgbClr val="0099CC"/>
                </a:solidFill>
                <a:latin typeface="Tahoma"/>
                <a:cs typeface="+mj-cs"/>
              </a:rPr>
            </a:br>
            <a:r>
              <a:rPr lang="en-US" kern="0" dirty="0" smtClean="0">
                <a:solidFill>
                  <a:srgbClr val="0099CC"/>
                </a:solidFill>
                <a:latin typeface="Tahoma"/>
                <a:cs typeface="+mj-cs"/>
              </a:rPr>
              <a:t>Contents </a:t>
            </a:r>
            <a:r>
              <a:rPr lang="en-US" kern="0" dirty="0">
                <a:solidFill>
                  <a:srgbClr val="0099CC"/>
                </a:solidFill>
                <a:latin typeface="Tahoma"/>
                <a:cs typeface="+mj-cs"/>
              </a:rPr>
              <a:t>Today</a:t>
            </a:r>
            <a:endParaRPr lang="en-US" dirty="0"/>
          </a:p>
        </p:txBody>
      </p:sp>
      <p:sp>
        <p:nvSpPr>
          <p:cNvPr id="3" name="Content Placeholder 2"/>
          <p:cNvSpPr>
            <a:spLocks noGrp="1"/>
          </p:cNvSpPr>
          <p:nvPr>
            <p:ph idx="1"/>
          </p:nvPr>
        </p:nvSpPr>
        <p:spPr>
          <a:xfrm>
            <a:off x="457203" y="1772816"/>
            <a:ext cx="8229599" cy="4844945"/>
          </a:xfrm>
        </p:spPr>
        <p:txBody>
          <a:bodyPr>
            <a:normAutofit/>
          </a:bodyPr>
          <a:lstStyle/>
          <a:p>
            <a:pPr lvl="0" indent="0"/>
            <a:r>
              <a:rPr lang="en-US" sz="2000" b="1" dirty="0">
                <a:solidFill>
                  <a:srgbClr val="545454"/>
                </a:solidFill>
              </a:rPr>
              <a:t>Project aspects</a:t>
            </a:r>
          </a:p>
          <a:p>
            <a:pPr marL="1085850" lvl="1" indent="-342900">
              <a:buFont typeface="+mj-lt"/>
              <a:buAutoNum type="arabicPeriod"/>
            </a:pPr>
            <a:r>
              <a:rPr lang="en-US" sz="1800" dirty="0" smtClean="0">
                <a:solidFill>
                  <a:srgbClr val="000000"/>
                </a:solidFill>
              </a:rPr>
              <a:t>Stage-gate</a:t>
            </a:r>
            <a:endParaRPr lang="en-US" sz="1800" dirty="0">
              <a:solidFill>
                <a:srgbClr val="000000"/>
              </a:solidFill>
            </a:endParaRPr>
          </a:p>
          <a:p>
            <a:pPr marL="1085850" lvl="1" indent="-342900">
              <a:buFont typeface="+mj-lt"/>
              <a:buAutoNum type="arabicPeriod"/>
            </a:pPr>
            <a:r>
              <a:rPr lang="en-US" sz="1800" dirty="0">
                <a:solidFill>
                  <a:srgbClr val="000000"/>
                </a:solidFill>
              </a:rPr>
              <a:t>Scrum</a:t>
            </a:r>
          </a:p>
          <a:p>
            <a:pPr marL="1085850" lvl="1" indent="-342900">
              <a:buFont typeface="+mj-lt"/>
              <a:buAutoNum type="arabicPeriod"/>
            </a:pPr>
            <a:r>
              <a:rPr lang="en-US" sz="1800" dirty="0">
                <a:solidFill>
                  <a:srgbClr val="000000"/>
                </a:solidFill>
              </a:rPr>
              <a:t>Comparison</a:t>
            </a:r>
          </a:p>
          <a:p>
            <a:pPr marL="1085850" lvl="1" indent="-342900">
              <a:buFont typeface="+mj-lt"/>
              <a:buAutoNum type="arabicPeriod"/>
            </a:pPr>
            <a:r>
              <a:rPr lang="en-US" sz="1800" dirty="0">
                <a:solidFill>
                  <a:srgbClr val="000000"/>
                </a:solidFill>
              </a:rPr>
              <a:t>Product innovation and its alternatives</a:t>
            </a:r>
          </a:p>
          <a:p>
            <a:pPr marL="1085850" lvl="1" indent="-342900">
              <a:buFont typeface="+mj-lt"/>
              <a:buAutoNum type="arabicPeriod"/>
            </a:pPr>
            <a:r>
              <a:rPr lang="en-US" sz="1800" dirty="0">
                <a:solidFill>
                  <a:schemeClr val="bg2">
                    <a:lumMod val="10000"/>
                  </a:schemeClr>
                </a:solidFill>
              </a:rPr>
              <a:t>Evolution of thinking about innovation </a:t>
            </a:r>
          </a:p>
          <a:p>
            <a:pPr marL="1085850" lvl="1" indent="-342900">
              <a:buFont typeface="+mj-lt"/>
              <a:buAutoNum type="arabicPeriod"/>
            </a:pPr>
            <a:r>
              <a:rPr lang="en-US" sz="1800" dirty="0">
                <a:solidFill>
                  <a:srgbClr val="FF0000"/>
                </a:solidFill>
              </a:rPr>
              <a:t>Contextual innovation management</a:t>
            </a:r>
          </a:p>
          <a:p>
            <a:pPr indent="0"/>
            <a:r>
              <a:rPr lang="en-US" dirty="0" smtClean="0">
                <a:solidFill>
                  <a:srgbClr val="000000"/>
                </a:solidFill>
              </a:rPr>
              <a:t/>
            </a:r>
            <a:br>
              <a:rPr lang="en-US" dirty="0" smtClean="0">
                <a:solidFill>
                  <a:srgbClr val="000000"/>
                </a:solidFill>
              </a:rPr>
            </a:br>
            <a:endParaRPr lang="en-US" sz="1800" dirty="0" smtClean="0">
              <a:solidFill>
                <a:srgbClr val="000000"/>
              </a:solidFill>
            </a:endParaRPr>
          </a:p>
        </p:txBody>
      </p:sp>
    </p:spTree>
    <p:extLst>
      <p:ext uri="{BB962C8B-B14F-4D97-AF65-F5344CB8AC3E}">
        <p14:creationId xmlns:p14="http://schemas.microsoft.com/office/powerpoint/2010/main" val="31846942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90190AA-F601-4941-8C0C-05D2A82070A6}"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29699"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29700"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29701" name="Text Box 4"/>
          <p:cNvSpPr txBox="1">
            <a:spLocks noChangeArrowheads="1"/>
          </p:cNvSpPr>
          <p:nvPr/>
        </p:nvSpPr>
        <p:spPr bwMode="auto">
          <a:xfrm>
            <a:off x="133350" y="0"/>
            <a:ext cx="9144000" cy="406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400" b="1" i="0" u="none" strike="noStrike" kern="1200" cap="none" spc="0" normalizeH="0" baseline="0" noProof="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400" b="1" i="0" u="none" strike="noStrike" kern="1200" cap="none" spc="0" normalizeH="0" baseline="0" noProof="0" smtClean="0">
                <a:ln>
                  <a:noFill/>
                </a:ln>
                <a:solidFill>
                  <a:srgbClr val="FF0000"/>
                </a:solidFill>
                <a:effectLst/>
                <a:uLnTx/>
                <a:uFillTx/>
                <a:latin typeface="Arial" charset="0"/>
                <a:ea typeface="+mn-ea"/>
                <a:cs typeface="+mn-cs"/>
              </a:rPr>
              <a:t>Contextual Innovation </a:t>
            </a:r>
          </a:p>
          <a:p>
            <a:pPr marL="457200" marR="0" lvl="0" indent="-457200" algn="l" defTabSz="914400" rtl="0" eaLnBrk="0" fontAlgn="base" latinLnBrk="0" hangingPunct="0">
              <a:lnSpc>
                <a:spcPct val="100000"/>
              </a:lnSpc>
              <a:spcBef>
                <a:spcPct val="50000"/>
              </a:spcBef>
              <a:spcAft>
                <a:spcPct val="0"/>
              </a:spcAft>
              <a:buClrTx/>
              <a:buSzTx/>
              <a:buFontTx/>
              <a:buAutoNum type="arabicPeriod"/>
              <a:tabLst/>
              <a:defRPr/>
            </a:pPr>
            <a:r>
              <a:rPr kumimoji="0" lang="nl-NL" altLang="nl-NL" sz="2400" b="0" i="0" u="none" strike="noStrike" kern="1200" cap="none" spc="0" normalizeH="0" baseline="0" noProof="0" smtClean="0">
                <a:ln>
                  <a:noFill/>
                </a:ln>
                <a:solidFill>
                  <a:srgbClr val="000000"/>
                </a:solidFill>
                <a:effectLst/>
                <a:uLnTx/>
                <a:uFillTx/>
                <a:latin typeface="Arial" charset="0"/>
                <a:ea typeface="+mn-ea"/>
                <a:cs typeface="+mn-cs"/>
              </a:rPr>
              <a:t>Cases</a:t>
            </a:r>
          </a:p>
          <a:p>
            <a:pPr marL="457200" marR="0" lvl="0" indent="-457200" algn="l" defTabSz="914400" rtl="0" eaLnBrk="0" fontAlgn="base" latinLnBrk="0" hangingPunct="0">
              <a:lnSpc>
                <a:spcPct val="100000"/>
              </a:lnSpc>
              <a:spcBef>
                <a:spcPct val="50000"/>
              </a:spcBef>
              <a:spcAft>
                <a:spcPct val="0"/>
              </a:spcAft>
              <a:buClrTx/>
              <a:buSzTx/>
              <a:buFontTx/>
              <a:buAutoNum type="arabicPeriod"/>
              <a:tabLst/>
              <a:defRPr/>
            </a:pPr>
            <a:r>
              <a:rPr kumimoji="0" lang="nl-NL" altLang="nl-NL" sz="2400" b="0" i="0" u="none" strike="noStrike" kern="1200" cap="none" spc="0" normalizeH="0" baseline="0" noProof="0" smtClean="0">
                <a:ln>
                  <a:noFill/>
                </a:ln>
                <a:solidFill>
                  <a:srgbClr val="000000"/>
                </a:solidFill>
                <a:effectLst/>
                <a:uLnTx/>
                <a:uFillTx/>
                <a:latin typeface="Arial" charset="0"/>
                <a:ea typeface="+mn-ea"/>
                <a:cs typeface="+mn-cs"/>
              </a:rPr>
              <a:t>Strategic decisions</a:t>
            </a:r>
          </a:p>
          <a:p>
            <a:pPr marL="457200" marR="0" lvl="0" indent="-457200" algn="l" defTabSz="914400" rtl="0" eaLnBrk="0" fontAlgn="base" latinLnBrk="0" hangingPunct="0">
              <a:lnSpc>
                <a:spcPct val="100000"/>
              </a:lnSpc>
              <a:spcBef>
                <a:spcPct val="50000"/>
              </a:spcBef>
              <a:spcAft>
                <a:spcPct val="0"/>
              </a:spcAft>
              <a:buClrTx/>
              <a:buSzTx/>
              <a:buFontTx/>
              <a:buAutoNum type="arabicPeriod"/>
              <a:tabLst/>
              <a:defRPr/>
            </a:pPr>
            <a:r>
              <a:rPr kumimoji="0" lang="nl-NL" altLang="nl-NL" sz="2400" b="0" i="0" u="none" strike="noStrike" kern="1200" cap="none" spc="0" normalizeH="0" baseline="0" noProof="0" smtClean="0">
                <a:ln>
                  <a:noFill/>
                </a:ln>
                <a:solidFill>
                  <a:srgbClr val="000000"/>
                </a:solidFill>
                <a:effectLst/>
                <a:uLnTx/>
                <a:uFillTx/>
                <a:latin typeface="Arial" charset="0"/>
                <a:ea typeface="+mn-ea"/>
                <a:cs typeface="+mn-cs"/>
              </a:rPr>
              <a:t>Operational decisions</a:t>
            </a:r>
            <a:endParaRPr kumimoji="0" lang="en-GB"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1" i="0" u="none" strike="noStrike" kern="1200" cap="none" spc="0" normalizeH="0" baseline="0" noProof="0" smtClean="0">
              <a:ln>
                <a:noFill/>
              </a:ln>
              <a:solidFill>
                <a:srgbClr val="168CD1"/>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0" i="0" u="none" strike="noStrike" kern="1200" cap="none" spc="0" normalizeH="0" baseline="0" noProof="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000" b="0" i="0" u="none" strike="noStrike" kern="1200" cap="none" spc="0" normalizeH="0" baseline="0" noProof="0" smtClean="0">
                <a:ln>
                  <a:noFill/>
                </a:ln>
                <a:solidFill>
                  <a:srgbClr val="000000"/>
                </a:solidFill>
                <a:effectLst/>
                <a:uLnTx/>
                <a:uFillTx/>
                <a:latin typeface="Arial" charset="0"/>
                <a:ea typeface="+mn-ea"/>
                <a:cs typeface="+mn-cs"/>
              </a:rPr>
              <a:t>					</a:t>
            </a:r>
          </a:p>
        </p:txBody>
      </p:sp>
      <p:graphicFrame>
        <p:nvGraphicFramePr>
          <p:cNvPr id="6" name="Table 5"/>
          <p:cNvGraphicFramePr>
            <a:graphicFrameLocks noGrp="1"/>
          </p:cNvGraphicFramePr>
          <p:nvPr>
            <p:extLst>
              <p:ext uri="{D42A27DB-BD31-4B8C-83A1-F6EECF244321}">
                <p14:modId xmlns:p14="http://schemas.microsoft.com/office/powerpoint/2010/main" val="3604411299"/>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chemeClr val="bg1"/>
                          </a:solidFill>
                        </a:rPr>
                        <a:t>1 stage</a:t>
                      </a:r>
                      <a:endParaRPr lang="en-US" dirty="0">
                        <a:solidFill>
                          <a:schemeClr val="bg1"/>
                        </a:solidFill>
                      </a:endParaRPr>
                    </a:p>
                  </a:txBody>
                  <a:tcPr/>
                </a:tc>
                <a:tc>
                  <a:txBody>
                    <a:bodyPr/>
                    <a:lstStyle/>
                    <a:p>
                      <a:r>
                        <a:rPr lang="en-US" dirty="0" smtClean="0">
                          <a:solidFill>
                            <a:schemeClr val="bg1"/>
                          </a:solidFill>
                        </a:rPr>
                        <a:t>2 scrum</a:t>
                      </a:r>
                      <a:endParaRPr lang="en-US" dirty="0">
                        <a:solidFill>
                          <a:schemeClr val="bg1"/>
                        </a:solidFill>
                      </a:endParaRPr>
                    </a:p>
                  </a:txBody>
                  <a:tcPr/>
                </a:tc>
                <a:tc>
                  <a:txBody>
                    <a:bodyPr/>
                    <a:lstStyle/>
                    <a:p>
                      <a:r>
                        <a:rPr lang="en-US" dirty="0" smtClean="0">
                          <a:solidFill>
                            <a:schemeClr val="bg1"/>
                          </a:solidFill>
                        </a:rPr>
                        <a:t>3 compare</a:t>
                      </a:r>
                      <a:endParaRPr lang="en-US" dirty="0">
                        <a:solidFill>
                          <a:schemeClr val="bg1"/>
                        </a:solidFill>
                      </a:endParaRPr>
                    </a:p>
                  </a:txBody>
                  <a:tcPr/>
                </a:tc>
                <a:tc>
                  <a:txBody>
                    <a:bodyPr/>
                    <a:lstStyle/>
                    <a:p>
                      <a:r>
                        <a:rPr lang="en-US" dirty="0" smtClean="0">
                          <a:solidFill>
                            <a:schemeClr val="bg1"/>
                          </a:solidFill>
                        </a:rPr>
                        <a:t>4</a:t>
                      </a:r>
                      <a:r>
                        <a:rPr lang="en-US" baseline="0" dirty="0" smtClean="0">
                          <a:solidFill>
                            <a:schemeClr val="bg1"/>
                          </a:solidFill>
                        </a:rPr>
                        <a:t> alternatives</a:t>
                      </a:r>
                      <a:endParaRPr lang="en-US" dirty="0">
                        <a:solidFill>
                          <a:schemeClr val="bg1"/>
                        </a:solidFill>
                      </a:endParaRPr>
                    </a:p>
                  </a:txBody>
                  <a:tcPr/>
                </a:tc>
                <a:tc>
                  <a:txBody>
                    <a:bodyPr/>
                    <a:lstStyle/>
                    <a:p>
                      <a:r>
                        <a:rPr lang="en-US" dirty="0" smtClean="0">
                          <a:solidFill>
                            <a:srgbClr val="FF0000"/>
                          </a:solidFill>
                        </a:rPr>
                        <a:t>5 evolution</a:t>
                      </a:r>
                      <a:endParaRPr lang="en-US" dirty="0">
                        <a:solidFill>
                          <a:srgbClr val="FF0000"/>
                        </a:solidFill>
                      </a:endParaRPr>
                    </a:p>
                  </a:txBody>
                  <a:tcPr/>
                </a:tc>
                <a:tc>
                  <a:txBody>
                    <a:bodyPr/>
                    <a:lstStyle/>
                    <a:p>
                      <a:r>
                        <a:rPr lang="en-US" dirty="0" smtClean="0"/>
                        <a:t>6 contextual</a:t>
                      </a:r>
                      <a:endParaRPr lang="en-US" dirty="0"/>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3997771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5"/>
          <p:cNvSpPr txBox="1">
            <a:spLocks/>
          </p:cNvSpPr>
          <p:nvPr/>
        </p:nvSpPr>
        <p:spPr>
          <a:xfrm>
            <a:off x="457201" y="799254"/>
            <a:ext cx="5801361" cy="3562775"/>
          </a:xfrm>
          <a:prstGeom prst="rect">
            <a:avLst/>
          </a:prstGeom>
          <a:solidFill>
            <a:schemeClr val="tx1">
              <a:lumMod val="20000"/>
              <a:lumOff val="80000"/>
              <a:alpha val="87000"/>
            </a:schemeClr>
          </a:solidFill>
        </p:spPr>
        <p:txBody>
          <a:bodyPr/>
          <a:lst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nl-NL" sz="3200" b="1" i="0" u="none" strike="noStrike" kern="1200" cap="none" spc="0" normalizeH="0" baseline="0" noProof="0" dirty="0">
              <a:ln>
                <a:noFill/>
              </a:ln>
              <a:solidFill>
                <a:prstClr val="white"/>
              </a:solidFill>
              <a:effectLst/>
              <a:uLnTx/>
              <a:uFillTx/>
              <a:latin typeface="Calibri"/>
              <a:ea typeface="+mj-ea"/>
              <a:cs typeface="Calibri"/>
            </a:endParaRPr>
          </a:p>
        </p:txBody>
      </p:sp>
      <p:sp>
        <p:nvSpPr>
          <p:cNvPr id="2" name="Title 1"/>
          <p:cNvSpPr>
            <a:spLocks noGrp="1"/>
          </p:cNvSpPr>
          <p:nvPr>
            <p:ph type="title"/>
          </p:nvPr>
        </p:nvSpPr>
        <p:spPr>
          <a:xfrm>
            <a:off x="457202" y="476672"/>
            <a:ext cx="8229600" cy="1490133"/>
          </a:xfrm>
        </p:spPr>
        <p:txBody>
          <a:bodyPr/>
          <a:lstStyle/>
          <a:p>
            <a:r>
              <a:rPr lang="en-US" dirty="0" smtClean="0"/>
              <a:t>Topics covered in lecture 2</a:t>
            </a:r>
            <a:endParaRPr lang="en-US" dirty="0"/>
          </a:p>
        </p:txBody>
      </p:sp>
      <p:sp>
        <p:nvSpPr>
          <p:cNvPr id="3" name="Content Placeholder 2"/>
          <p:cNvSpPr>
            <a:spLocks noGrp="1"/>
          </p:cNvSpPr>
          <p:nvPr>
            <p:ph idx="1"/>
          </p:nvPr>
        </p:nvSpPr>
        <p:spPr>
          <a:xfrm>
            <a:off x="431713" y="1628800"/>
            <a:ext cx="8229599" cy="4844945"/>
          </a:xfrm>
        </p:spPr>
        <p:txBody>
          <a:bodyPr>
            <a:normAutofit fontScale="92500" lnSpcReduction="10000"/>
          </a:bodyPr>
          <a:lstStyle/>
          <a:p>
            <a:pPr indent="0"/>
            <a:r>
              <a:rPr lang="en-US" sz="2000" b="1" dirty="0" smtClean="0">
                <a:solidFill>
                  <a:schemeClr val="tx1"/>
                </a:solidFill>
              </a:rPr>
              <a:t>Project aspects</a:t>
            </a:r>
          </a:p>
          <a:p>
            <a:pPr marL="1085850" lvl="1" indent="-342900">
              <a:buFont typeface="+mj-lt"/>
              <a:buAutoNum type="arabicPeriod"/>
            </a:pPr>
            <a:r>
              <a:rPr lang="en-US" sz="1800" dirty="0" smtClean="0">
                <a:solidFill>
                  <a:srgbClr val="FF0000"/>
                </a:solidFill>
              </a:rPr>
              <a:t>Overview types of innovation projects</a:t>
            </a:r>
          </a:p>
          <a:p>
            <a:pPr marL="1085850" lvl="1" indent="-342900">
              <a:buFont typeface="+mj-lt"/>
              <a:buAutoNum type="arabicPeriod"/>
            </a:pPr>
            <a:r>
              <a:rPr lang="en-US" sz="1800" dirty="0" smtClean="0">
                <a:solidFill>
                  <a:srgbClr val="FF0000"/>
                </a:solidFill>
              </a:rPr>
              <a:t>Stage-gate</a:t>
            </a:r>
          </a:p>
          <a:p>
            <a:pPr marL="1085850" lvl="1" indent="-342900">
              <a:buFont typeface="+mj-lt"/>
              <a:buAutoNum type="arabicPeriod"/>
            </a:pPr>
            <a:r>
              <a:rPr lang="en-US" sz="1800" dirty="0" smtClean="0">
                <a:solidFill>
                  <a:srgbClr val="FF0000"/>
                </a:solidFill>
              </a:rPr>
              <a:t>Scrum</a:t>
            </a:r>
          </a:p>
          <a:p>
            <a:pPr marL="1085850" lvl="1" indent="-342900">
              <a:buFont typeface="+mj-lt"/>
              <a:buAutoNum type="arabicPeriod"/>
            </a:pPr>
            <a:r>
              <a:rPr lang="en-US" sz="1800" dirty="0" smtClean="0">
                <a:solidFill>
                  <a:srgbClr val="FF0000"/>
                </a:solidFill>
              </a:rPr>
              <a:t>Comparison</a:t>
            </a:r>
          </a:p>
          <a:p>
            <a:pPr marL="1085850" lvl="1" indent="-342900">
              <a:buFont typeface="+mj-lt"/>
              <a:buAutoNum type="arabicPeriod"/>
            </a:pPr>
            <a:r>
              <a:rPr lang="en-US" sz="1800" dirty="0" smtClean="0">
                <a:solidFill>
                  <a:srgbClr val="000000"/>
                </a:solidFill>
              </a:rPr>
              <a:t>Product </a:t>
            </a:r>
            <a:r>
              <a:rPr lang="en-US" sz="1800" dirty="0">
                <a:solidFill>
                  <a:srgbClr val="000000"/>
                </a:solidFill>
              </a:rPr>
              <a:t>innovation and its alternatives</a:t>
            </a:r>
          </a:p>
          <a:p>
            <a:pPr marL="1085850" lvl="1" indent="-342900">
              <a:buFont typeface="+mj-lt"/>
              <a:buAutoNum type="arabicPeriod"/>
            </a:pPr>
            <a:r>
              <a:rPr lang="en-US" sz="1800" dirty="0" smtClean="0">
                <a:solidFill>
                  <a:srgbClr val="000000"/>
                </a:solidFill>
              </a:rPr>
              <a:t>Evolution </a:t>
            </a:r>
            <a:r>
              <a:rPr lang="en-US" sz="1800" dirty="0">
                <a:solidFill>
                  <a:srgbClr val="000000"/>
                </a:solidFill>
              </a:rPr>
              <a:t>of thinking about innovation </a:t>
            </a:r>
          </a:p>
          <a:p>
            <a:pPr marL="1085850" lvl="1" indent="-342900">
              <a:buFont typeface="+mj-lt"/>
              <a:buAutoNum type="arabicPeriod"/>
            </a:pPr>
            <a:r>
              <a:rPr lang="en-US" sz="1800" dirty="0">
                <a:solidFill>
                  <a:srgbClr val="000000"/>
                </a:solidFill>
              </a:rPr>
              <a:t>Contextual innovation management</a:t>
            </a:r>
          </a:p>
          <a:p>
            <a:pPr marL="1085850" lvl="1" indent="-342900">
              <a:buFont typeface="+mj-lt"/>
              <a:buAutoNum type="arabicPeriod"/>
            </a:pPr>
            <a:endParaRPr lang="en-US" sz="1800" dirty="0" smtClean="0">
              <a:solidFill>
                <a:srgbClr val="000000"/>
              </a:solidFill>
            </a:endParaRPr>
          </a:p>
          <a:p>
            <a:pPr indent="0"/>
            <a:endParaRPr lang="en-US" sz="2000" dirty="0" smtClean="0">
              <a:solidFill>
                <a:srgbClr val="0070C0"/>
              </a:solidFill>
            </a:endParaRPr>
          </a:p>
          <a:p>
            <a:pPr indent="0"/>
            <a:endParaRPr lang="en-US" sz="2000" dirty="0" smtClean="0">
              <a:solidFill>
                <a:srgbClr val="0070C0"/>
              </a:solidFill>
            </a:endParaRPr>
          </a:p>
          <a:p>
            <a:pPr marL="1200150" lvl="1" indent="-457200">
              <a:buFont typeface="+mj-lt"/>
              <a:buAutoNum type="alphaLcPeriod"/>
            </a:pPr>
            <a:endParaRPr lang="en-US" dirty="0" smtClean="0">
              <a:solidFill>
                <a:srgbClr val="000000"/>
              </a:solidFill>
            </a:endParaRPr>
          </a:p>
          <a:p>
            <a:pPr marL="457200" indent="-457200">
              <a:buFont typeface="+mj-lt"/>
              <a:buAutoNum type="arabicPeriod"/>
            </a:pPr>
            <a:endParaRPr lang="en-US" dirty="0" smtClean="0">
              <a:solidFill>
                <a:srgbClr val="000000"/>
              </a:solidFill>
            </a:endParaRPr>
          </a:p>
          <a:p>
            <a:pPr indent="0"/>
            <a:r>
              <a:rPr lang="en-US" dirty="0" smtClean="0">
                <a:solidFill>
                  <a:srgbClr val="000000"/>
                </a:solidFill>
              </a:rPr>
              <a:t/>
            </a:r>
            <a:br>
              <a:rPr lang="en-US" dirty="0" smtClean="0">
                <a:solidFill>
                  <a:srgbClr val="000000"/>
                </a:solidFill>
              </a:rPr>
            </a:br>
            <a:endParaRPr lang="en-US" sz="1800" dirty="0" smtClean="0">
              <a:solidFill>
                <a:srgbClr val="000000"/>
              </a:solidFill>
            </a:endParaRPr>
          </a:p>
        </p:txBody>
      </p:sp>
    </p:spTree>
    <p:extLst>
      <p:ext uri="{BB962C8B-B14F-4D97-AF65-F5344CB8AC3E}">
        <p14:creationId xmlns:p14="http://schemas.microsoft.com/office/powerpoint/2010/main" val="143753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linds(horizontal)">
                                      <p:cBhvr>
                                        <p:cTn id="25" dur="500"/>
                                        <p:tgtEl>
                                          <p:spTgt spid="3">
                                            <p:txEl>
                                              <p:pRg st="6" end="6"/>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linds(horizontal)">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animEffect transition="in" filter="blinds(horizontal)">
                                      <p:cBhvr>
                                        <p:cTn id="33"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4A7FE347-15D0-42DA-9FA8-5EF435A6487B}"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0723"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0724"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0725" name="Text Box 4"/>
          <p:cNvSpPr txBox="1">
            <a:spLocks noChangeArrowheads="1"/>
          </p:cNvSpPr>
          <p:nvPr/>
        </p:nvSpPr>
        <p:spPr bwMode="auto">
          <a:xfrm>
            <a:off x="304800" y="0"/>
            <a:ext cx="9144000" cy="6278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400" b="0" i="1" u="none" strike="noStrike" kern="1200" cap="none" spc="0" normalizeH="0" baseline="0" noProof="0" dirty="0" err="1" smtClean="0">
                <a:ln>
                  <a:noFill/>
                </a:ln>
                <a:solidFill>
                  <a:srgbClr val="0070C0"/>
                </a:solidFill>
                <a:effectLst/>
                <a:uLnTx/>
                <a:uFillTx/>
                <a:latin typeface="Arial" charset="0"/>
                <a:ea typeface="+mn-ea"/>
                <a:cs typeface="+mn-cs"/>
              </a:rPr>
              <a:t>Contextual</a:t>
            </a:r>
            <a:r>
              <a:rPr kumimoji="0" lang="nl-NL" altLang="nl-NL" sz="2400" b="0" i="1" u="none" strike="noStrike" kern="1200" cap="none" spc="0" normalizeH="0" baseline="0" noProof="0" dirty="0" smtClean="0">
                <a:ln>
                  <a:noFill/>
                </a:ln>
                <a:solidFill>
                  <a:srgbClr val="0070C0"/>
                </a:solidFill>
                <a:effectLst/>
                <a:uLnTx/>
                <a:uFillTx/>
                <a:latin typeface="Arial" charset="0"/>
                <a:ea typeface="+mn-ea"/>
                <a:cs typeface="+mn-cs"/>
              </a:rPr>
              <a:t> </a:t>
            </a:r>
            <a:r>
              <a:rPr kumimoji="0" lang="nl-NL" altLang="nl-NL" sz="2400" b="0" i="1" u="none" strike="noStrike" kern="1200" cap="none" spc="0" normalizeH="0" baseline="0" noProof="0" dirty="0" err="1" smtClean="0">
                <a:ln>
                  <a:noFill/>
                </a:ln>
                <a:solidFill>
                  <a:srgbClr val="0070C0"/>
                </a:solidFill>
                <a:effectLst/>
                <a:uLnTx/>
                <a:uFillTx/>
                <a:latin typeface="Arial" charset="0"/>
                <a:ea typeface="+mn-ea"/>
                <a:cs typeface="+mn-cs"/>
              </a:rPr>
              <a:t>Innovation</a:t>
            </a:r>
            <a:endParaRPr kumimoji="0" lang="nl-NL" altLang="nl-NL" sz="2400" b="0" i="1" u="none" strike="noStrike" kern="1200" cap="none" spc="0" normalizeH="0" baseline="0" noProof="0" dirty="0" smtClean="0">
              <a:ln>
                <a:noFill/>
              </a:ln>
              <a:solidFill>
                <a:srgbClr val="0070C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1. Cases (a)</a:t>
            </a: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en-GB" altLang="nl-NL" sz="2400" b="1" i="0" u="none" strike="noStrike" kern="1200" cap="none" spc="0" normalizeH="0" baseline="0" noProof="0" dirty="0" smtClean="0">
              <a:ln>
                <a:noFill/>
              </a:ln>
              <a:solidFill>
                <a:srgbClr val="168CD1"/>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en-GB" altLang="nl-NL" sz="2400" b="1" i="0" u="none" strike="noStrike" kern="1200" cap="none" spc="0" normalizeH="0" baseline="0" noProof="0" dirty="0" smtClean="0">
                <a:ln>
                  <a:noFill/>
                </a:ln>
                <a:solidFill>
                  <a:srgbClr val="168CD1"/>
                </a:solidFill>
                <a:effectLst/>
                <a:uLnTx/>
                <a:uFillTx/>
                <a:latin typeface="Tahoma" pitchFamily="34" charset="0"/>
                <a:ea typeface="+mn-ea"/>
                <a:cs typeface="+mn-cs"/>
              </a:rPr>
              <a:t>Case 1/2:</a:t>
            </a: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en-GB"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en-GB"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t>Setting: a young consultant, specialized in innovation visits his first companies</a:t>
            </a:r>
            <a:endPar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a:spcBef>
                <a:spcPct val="0"/>
              </a:spcBef>
              <a:buFontTx/>
              <a:buAutoNum type="arabicPeriod"/>
              <a:defRPr/>
            </a:pPr>
            <a:r>
              <a:rPr kumimoji="0" lang="en-GB"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t> Company that develops </a:t>
            </a:r>
            <a:r>
              <a:rPr kumimoji="0" lang="en-GB" altLang="nl-NL" sz="2400" b="0" i="0" u="none" strike="noStrike" kern="1200" cap="none" spc="0" normalizeH="0" baseline="0" noProof="0" dirty="0" err="1" smtClean="0">
                <a:ln>
                  <a:noFill/>
                </a:ln>
                <a:solidFill>
                  <a:srgbClr val="000000"/>
                </a:solidFill>
                <a:effectLst/>
                <a:uLnTx/>
                <a:uFillTx/>
                <a:latin typeface="Tahoma" pitchFamily="34" charset="0"/>
                <a:ea typeface="+mn-ea"/>
                <a:cs typeface="+mn-cs"/>
              </a:rPr>
              <a:t>computergames</a:t>
            </a:r>
            <a:r>
              <a:rPr kumimoji="0" lang="en-GB"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t> (software</a:t>
            </a:r>
            <a:r>
              <a:rPr lang="en-GB" altLang="nl-NL" dirty="0" smtClean="0">
                <a:solidFill>
                  <a:srgbClr val="000000"/>
                </a:solidFill>
              </a:rPr>
              <a:t>)(</a:t>
            </a:r>
            <a:r>
              <a:rPr lang="en-GB" altLang="nl-NL" dirty="0">
                <a:solidFill>
                  <a:srgbClr val="000000"/>
                </a:solidFill>
              </a:rPr>
              <a:t>around 1997</a:t>
            </a:r>
            <a:r>
              <a:rPr lang="en-GB" altLang="nl-NL" dirty="0" smtClean="0">
                <a:solidFill>
                  <a:srgbClr val="000000"/>
                </a:solidFill>
              </a:rPr>
              <a:t>)(</a:t>
            </a:r>
            <a:r>
              <a:rPr lang="en-GB" altLang="nl-NL" dirty="0" smtClean="0">
                <a:solidFill>
                  <a:srgbClr val="0070C0"/>
                </a:solidFill>
              </a:rPr>
              <a:t>See company </a:t>
            </a:r>
            <a:r>
              <a:rPr lang="en-GB" altLang="nl-NL" dirty="0" err="1" smtClean="0">
                <a:solidFill>
                  <a:srgbClr val="0070C0"/>
                </a:solidFill>
              </a:rPr>
              <a:t>gamespy</a:t>
            </a:r>
            <a:r>
              <a:rPr lang="en-GB" altLang="nl-NL" dirty="0" smtClean="0">
                <a:solidFill>
                  <a:srgbClr val="0070C0"/>
                </a:solidFill>
              </a:rPr>
              <a:t> 1996</a:t>
            </a:r>
            <a:r>
              <a:rPr lang="en-GB" altLang="nl-NL" dirty="0" smtClean="0">
                <a:solidFill>
                  <a:srgbClr val="000000"/>
                </a:solidFill>
              </a:rPr>
              <a:t>).</a:t>
            </a:r>
            <a:endPar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AutoNum type="arabicPeriod"/>
              <a:tabLst/>
              <a:defRPr/>
            </a:pPr>
            <a:r>
              <a:rPr kumimoji="0" lang="en-GB"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t> Internal revenue service (“</a:t>
            </a:r>
            <a:r>
              <a:rPr kumimoji="0" lang="en-GB" altLang="nl-NL" sz="2400" b="0" i="0" u="none" strike="noStrike" kern="1200" cap="none" spc="0" normalizeH="0" baseline="0" noProof="0" dirty="0" err="1" smtClean="0">
                <a:ln>
                  <a:noFill/>
                </a:ln>
                <a:solidFill>
                  <a:srgbClr val="000000"/>
                </a:solidFill>
                <a:effectLst/>
                <a:uLnTx/>
                <a:uFillTx/>
                <a:latin typeface="Tahoma" pitchFamily="34" charset="0"/>
                <a:ea typeface="+mn-ea"/>
                <a:cs typeface="+mn-cs"/>
              </a:rPr>
              <a:t>Belastingdienst</a:t>
            </a:r>
            <a:r>
              <a:rPr kumimoji="0" lang="en-GB"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t>”) (governmental organization that organizes the tax reception).</a:t>
            </a:r>
            <a:endPar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1" i="0" u="none" strike="noStrike" kern="1200" cap="none" spc="0" normalizeH="0" baseline="0" noProof="0" dirty="0" smtClean="0">
              <a:ln>
                <a:noFill/>
              </a:ln>
              <a:solidFill>
                <a:srgbClr val="168CD1"/>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a:t>
            </a:r>
          </a:p>
        </p:txBody>
      </p:sp>
    </p:spTree>
    <p:extLst>
      <p:ext uri="{BB962C8B-B14F-4D97-AF65-F5344CB8AC3E}">
        <p14:creationId xmlns:p14="http://schemas.microsoft.com/office/powerpoint/2010/main" val="28454315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B81072E-6F97-44D5-83AE-78729D7521DB}"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1747"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1748"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1749" name="Text Box 4"/>
          <p:cNvSpPr txBox="1">
            <a:spLocks noChangeArrowheads="1"/>
          </p:cNvSpPr>
          <p:nvPr/>
        </p:nvSpPr>
        <p:spPr bwMode="auto">
          <a:xfrm>
            <a:off x="304800" y="0"/>
            <a:ext cx="9144000" cy="590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Font typeface="Times" pitchFamily="18" charset="0"/>
              <a:buChar char="•"/>
              <a:defRPr sz="2400">
                <a:solidFill>
                  <a:schemeClr val="tx1"/>
                </a:solidFill>
                <a:latin typeface="Tahoma" pitchFamily="34" charset="0"/>
              </a:defRPr>
            </a:lvl1pPr>
            <a:lvl2pPr marL="914400" indent="-45720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400" b="0" i="1" u="none" strike="noStrike" kern="1200" cap="none" spc="0" normalizeH="0" baseline="0" noProof="0" dirty="0" err="1" smtClean="0">
                <a:ln>
                  <a:noFill/>
                </a:ln>
                <a:solidFill>
                  <a:srgbClr val="0070C0"/>
                </a:solidFill>
                <a:effectLst/>
                <a:uLnTx/>
                <a:uFillTx/>
                <a:latin typeface="Arial" charset="0"/>
                <a:ea typeface="+mn-ea"/>
                <a:cs typeface="+mn-cs"/>
              </a:rPr>
              <a:t>Contextual</a:t>
            </a:r>
            <a:r>
              <a:rPr kumimoji="0" lang="nl-NL" altLang="nl-NL" sz="2400" b="0" i="1" u="none" strike="noStrike" kern="1200" cap="none" spc="0" normalizeH="0" baseline="0" noProof="0" dirty="0" smtClean="0">
                <a:ln>
                  <a:noFill/>
                </a:ln>
                <a:solidFill>
                  <a:srgbClr val="0070C0"/>
                </a:solidFill>
                <a:effectLst/>
                <a:uLnTx/>
                <a:uFillTx/>
                <a:latin typeface="Arial" charset="0"/>
                <a:ea typeface="+mn-ea"/>
                <a:cs typeface="+mn-cs"/>
              </a:rPr>
              <a:t> </a:t>
            </a:r>
            <a:r>
              <a:rPr kumimoji="0" lang="nl-NL" altLang="nl-NL" sz="2400" b="0" i="1" u="none" strike="noStrike" kern="1200" cap="none" spc="0" normalizeH="0" baseline="0" noProof="0" dirty="0" err="1" smtClean="0">
                <a:ln>
                  <a:noFill/>
                </a:ln>
                <a:solidFill>
                  <a:srgbClr val="0070C0"/>
                </a:solidFill>
                <a:effectLst/>
                <a:uLnTx/>
                <a:uFillTx/>
                <a:latin typeface="Arial" charset="0"/>
                <a:ea typeface="+mn-ea"/>
                <a:cs typeface="+mn-cs"/>
              </a:rPr>
              <a:t>Innovation</a:t>
            </a:r>
            <a:endParaRPr kumimoji="0" lang="nl-NL" altLang="nl-NL" sz="2400" b="0" i="1" u="none" strike="noStrike" kern="1200" cap="none" spc="0" normalizeH="0" baseline="0" noProof="0" dirty="0" smtClean="0">
              <a:ln>
                <a:noFill/>
              </a:ln>
              <a:solidFill>
                <a:srgbClr val="0070C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1. Cases (b)</a:t>
            </a:r>
            <a:endParaRPr kumimoji="0" lang="en-GB" altLang="nl-NL" sz="2400" b="1" i="0" u="none" strike="noStrike" kern="1200" cap="none" spc="0" normalizeH="0" baseline="0" noProof="0" dirty="0" smtClean="0">
              <a:ln>
                <a:noFill/>
              </a:ln>
              <a:solidFill>
                <a:srgbClr val="168CD1"/>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en-GB" altLang="nl-NL" sz="2400" b="1" i="0" u="none" strike="noStrike" kern="1200" cap="none" spc="0" normalizeH="0" baseline="0" noProof="0" dirty="0" smtClean="0">
              <a:ln>
                <a:noFill/>
              </a:ln>
              <a:solidFill>
                <a:srgbClr val="168CD1"/>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en-GB" altLang="nl-NL" sz="2400" b="1" i="0" u="none" strike="noStrike" kern="1200" cap="none" spc="0" normalizeH="0" baseline="0" noProof="0" dirty="0" smtClean="0">
                <a:ln>
                  <a:noFill/>
                </a:ln>
                <a:solidFill>
                  <a:srgbClr val="168CD1"/>
                </a:solidFill>
                <a:effectLst/>
                <a:uLnTx/>
                <a:uFillTx/>
                <a:latin typeface="Tahoma" pitchFamily="34" charset="0"/>
                <a:ea typeface="+mn-ea"/>
                <a:cs typeface="+mn-cs"/>
              </a:rPr>
              <a:t>Lessons Case 1/2:</a:t>
            </a:r>
            <a:br>
              <a:rPr kumimoji="0" lang="en-GB" altLang="nl-NL" sz="2400" b="1" i="0" u="none" strike="noStrike" kern="1200" cap="none" spc="0" normalizeH="0" baseline="0" noProof="0" dirty="0" smtClean="0">
                <a:ln>
                  <a:noFill/>
                </a:ln>
                <a:solidFill>
                  <a:srgbClr val="168CD1"/>
                </a:solidFill>
                <a:effectLst/>
                <a:uLnTx/>
                <a:uFillTx/>
                <a:latin typeface="Tahoma" pitchFamily="34" charset="0"/>
                <a:ea typeface="+mn-ea"/>
                <a:cs typeface="+mn-cs"/>
              </a:rPr>
            </a:br>
            <a:endParaRPr kumimoji="0" lang="nl-NL" altLang="nl-NL" sz="2400" b="1" i="0" u="none" strike="noStrike" kern="1200" cap="none" spc="0" normalizeH="0" baseline="0" noProof="0" dirty="0" smtClean="0">
              <a:ln>
                <a:noFill/>
              </a:ln>
              <a:solidFill>
                <a:srgbClr val="168CD1"/>
              </a:solidFill>
              <a:effectLst/>
              <a:uLnTx/>
              <a:uFillTx/>
              <a:latin typeface="Tahoma" pitchFamily="34" charset="0"/>
              <a:ea typeface="+mn-ea"/>
              <a:cs typeface="+mn-cs"/>
            </a:endParaRPr>
          </a:p>
          <a:p>
            <a:pPr marL="914400" marR="0" lvl="1" indent="-457200" algn="l" defTabSz="914400" rtl="0" eaLnBrk="0" fontAlgn="base" latinLnBrk="0" hangingPunct="0">
              <a:lnSpc>
                <a:spcPct val="100000"/>
              </a:lnSpc>
              <a:spcBef>
                <a:spcPct val="0"/>
              </a:spcBef>
              <a:spcAft>
                <a:spcPct val="0"/>
              </a:spcAft>
              <a:buClrTx/>
              <a:buSzTx/>
              <a:buFontTx/>
              <a:buAutoNum type="arabicPeriod"/>
              <a:tabLst/>
              <a:defRPr/>
            </a:pPr>
            <a:r>
              <a:rPr kumimoji="0" lang="en-GB"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t>Sources (starting-point) of innovation</a:t>
            </a:r>
            <a:br>
              <a:rPr kumimoji="0" lang="en-GB"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br>
            <a:r>
              <a:rPr kumimoji="0" lang="en-GB"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t>differ in different industries</a:t>
            </a:r>
            <a:br>
              <a:rPr kumimoji="0" lang="en-GB"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br>
            <a:endPar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914400" marR="0" lvl="1" indent="-457200" algn="l" defTabSz="914400" rtl="0" eaLnBrk="0" fontAlgn="base" latinLnBrk="0" hangingPunct="0">
              <a:lnSpc>
                <a:spcPct val="100000"/>
              </a:lnSpc>
              <a:spcBef>
                <a:spcPct val="0"/>
              </a:spcBef>
              <a:spcAft>
                <a:spcPct val="0"/>
              </a:spcAft>
              <a:buClrTx/>
              <a:buSzTx/>
              <a:buFontTx/>
              <a:buAutoNum type="arabicPeriod"/>
              <a:tabLst/>
              <a:defRPr/>
            </a:pPr>
            <a:r>
              <a:rPr kumimoji="0" lang="en-GB"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t>Innovation processes differ across industries</a:t>
            </a:r>
            <a:endPar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1" i="0" u="none" strike="noStrike" kern="1200" cap="none" spc="0" normalizeH="0" baseline="0" noProof="0" dirty="0" smtClean="0">
              <a:ln>
                <a:noFill/>
              </a:ln>
              <a:solidFill>
                <a:srgbClr val="168CD1"/>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a:t>
            </a:r>
          </a:p>
        </p:txBody>
      </p:sp>
      <p:graphicFrame>
        <p:nvGraphicFramePr>
          <p:cNvPr id="6" name="Table 5"/>
          <p:cNvGraphicFramePr>
            <a:graphicFrameLocks noGrp="1"/>
          </p:cNvGraphicFramePr>
          <p:nvPr>
            <p:extLst>
              <p:ext uri="{D42A27DB-BD31-4B8C-83A1-F6EECF244321}">
                <p14:modId xmlns:p14="http://schemas.microsoft.com/office/powerpoint/2010/main" val="1559280908"/>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chemeClr val="bg1"/>
                          </a:solidFill>
                        </a:rPr>
                        <a:t>1 stage</a:t>
                      </a:r>
                      <a:endParaRPr lang="en-US" dirty="0">
                        <a:solidFill>
                          <a:schemeClr val="bg1"/>
                        </a:solidFill>
                      </a:endParaRPr>
                    </a:p>
                  </a:txBody>
                  <a:tcPr/>
                </a:tc>
                <a:tc>
                  <a:txBody>
                    <a:bodyPr/>
                    <a:lstStyle/>
                    <a:p>
                      <a:r>
                        <a:rPr lang="en-US" dirty="0" smtClean="0">
                          <a:solidFill>
                            <a:schemeClr val="bg1"/>
                          </a:solidFill>
                        </a:rPr>
                        <a:t>2 scrum</a:t>
                      </a:r>
                      <a:endParaRPr lang="en-US" dirty="0">
                        <a:solidFill>
                          <a:schemeClr val="bg1"/>
                        </a:solidFill>
                      </a:endParaRPr>
                    </a:p>
                  </a:txBody>
                  <a:tcPr/>
                </a:tc>
                <a:tc>
                  <a:txBody>
                    <a:bodyPr/>
                    <a:lstStyle/>
                    <a:p>
                      <a:r>
                        <a:rPr lang="en-US" dirty="0" smtClean="0">
                          <a:solidFill>
                            <a:schemeClr val="bg1"/>
                          </a:solidFill>
                        </a:rPr>
                        <a:t>3 compare</a:t>
                      </a:r>
                      <a:endParaRPr lang="en-US" dirty="0">
                        <a:solidFill>
                          <a:schemeClr val="bg1"/>
                        </a:solidFill>
                      </a:endParaRPr>
                    </a:p>
                  </a:txBody>
                  <a:tcPr/>
                </a:tc>
                <a:tc>
                  <a:txBody>
                    <a:bodyPr/>
                    <a:lstStyle/>
                    <a:p>
                      <a:r>
                        <a:rPr lang="en-US" dirty="0" smtClean="0">
                          <a:solidFill>
                            <a:schemeClr val="bg1"/>
                          </a:solidFill>
                        </a:rPr>
                        <a:t>4</a:t>
                      </a:r>
                      <a:r>
                        <a:rPr lang="en-US" baseline="0" dirty="0" smtClean="0">
                          <a:solidFill>
                            <a:schemeClr val="bg1"/>
                          </a:solidFill>
                        </a:rPr>
                        <a:t> alternatives</a:t>
                      </a:r>
                      <a:endParaRPr lang="en-US" dirty="0">
                        <a:solidFill>
                          <a:schemeClr val="bg1"/>
                        </a:solidFill>
                      </a:endParaRPr>
                    </a:p>
                  </a:txBody>
                  <a:tcPr/>
                </a:tc>
                <a:tc>
                  <a:txBody>
                    <a:bodyPr/>
                    <a:lstStyle/>
                    <a:p>
                      <a:r>
                        <a:rPr lang="en-US" dirty="0" smtClean="0">
                          <a:solidFill>
                            <a:schemeClr val="bg1"/>
                          </a:solidFill>
                        </a:rPr>
                        <a:t>5 evolution</a:t>
                      </a:r>
                      <a:endParaRPr lang="en-US" dirty="0">
                        <a:solidFill>
                          <a:schemeClr val="bg1"/>
                        </a:solidFill>
                      </a:endParaRPr>
                    </a:p>
                  </a:txBody>
                  <a:tcPr/>
                </a:tc>
                <a:tc>
                  <a:txBody>
                    <a:bodyPr/>
                    <a:lstStyle/>
                    <a:p>
                      <a:r>
                        <a:rPr lang="en-US" dirty="0" smtClean="0">
                          <a:solidFill>
                            <a:srgbClr val="FF0000"/>
                          </a:solidFill>
                        </a:rPr>
                        <a:t>6 contextual</a:t>
                      </a:r>
                      <a:endParaRPr lang="en-US" dirty="0">
                        <a:solidFill>
                          <a:srgbClr val="FF0000"/>
                        </a:solidFill>
                      </a:endParaRPr>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39713486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A33FD73-7715-4135-A694-61D1554886D8}"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2771"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2772"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2773" name="Text Box 4"/>
          <p:cNvSpPr txBox="1">
            <a:spLocks noChangeArrowheads="1"/>
          </p:cNvSpPr>
          <p:nvPr/>
        </p:nvSpPr>
        <p:spPr bwMode="auto">
          <a:xfrm>
            <a:off x="304800" y="0"/>
            <a:ext cx="9144000" cy="590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Font typeface="Times" pitchFamily="18" charset="0"/>
              <a:buChar char="•"/>
              <a:defRPr sz="2400">
                <a:solidFill>
                  <a:schemeClr val="tx1"/>
                </a:solidFill>
                <a:latin typeface="Tahoma" pitchFamily="34" charset="0"/>
              </a:defRPr>
            </a:lvl1pPr>
            <a:lvl2pPr marL="914400" indent="-45720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400" b="1" i="0" u="none" strike="noStrike" kern="1200" cap="none" spc="0" normalizeH="0" baseline="0" noProof="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400" b="0" i="1" u="none" strike="noStrike" kern="1200" cap="none" spc="0" normalizeH="0" baseline="0" noProof="0" smtClean="0">
                <a:ln>
                  <a:noFill/>
                </a:ln>
                <a:solidFill>
                  <a:srgbClr val="0070C0"/>
                </a:solidFill>
                <a:effectLst/>
                <a:uLnTx/>
                <a:uFillTx/>
                <a:latin typeface="Arial" charset="0"/>
                <a:ea typeface="+mn-ea"/>
                <a:cs typeface="+mn-cs"/>
              </a:rPr>
              <a:t>Contextual Innovation</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400" b="1" i="0" u="none" strike="noStrike" kern="1200" cap="none" spc="0" normalizeH="0" baseline="0" noProof="0" smtClean="0">
                <a:ln>
                  <a:noFill/>
                </a:ln>
                <a:solidFill>
                  <a:srgbClr val="FF0000"/>
                </a:solidFill>
                <a:effectLst/>
                <a:uLnTx/>
                <a:uFillTx/>
                <a:latin typeface="Arial" charset="0"/>
                <a:ea typeface="+mn-ea"/>
                <a:cs typeface="+mn-cs"/>
              </a:rPr>
              <a:t>1. Cases (c)</a:t>
            </a: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en-GB" altLang="nl-NL" sz="2400" b="1" i="0" u="none" strike="noStrike" kern="1200" cap="none" spc="0" normalizeH="0" baseline="0" noProof="0" smtClean="0">
              <a:ln>
                <a:noFill/>
              </a:ln>
              <a:solidFill>
                <a:srgbClr val="168CD1"/>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en-GB" altLang="nl-NL" sz="2400" b="1" i="0" u="none" strike="noStrike" kern="1200" cap="none" spc="0" normalizeH="0" baseline="0" noProof="0" smtClean="0">
                <a:ln>
                  <a:noFill/>
                </a:ln>
                <a:solidFill>
                  <a:srgbClr val="168CD1"/>
                </a:solidFill>
                <a:effectLst/>
                <a:uLnTx/>
                <a:uFillTx/>
                <a:latin typeface="Tahoma" pitchFamily="34" charset="0"/>
                <a:ea typeface="+mn-ea"/>
                <a:cs typeface="+mn-cs"/>
              </a:rPr>
              <a:t>Case 3:</a:t>
            </a:r>
            <a:br>
              <a:rPr kumimoji="0" lang="en-GB" altLang="nl-NL" sz="2400" b="1" i="0" u="none" strike="noStrike" kern="1200" cap="none" spc="0" normalizeH="0" baseline="0" noProof="0" smtClean="0">
                <a:ln>
                  <a:noFill/>
                </a:ln>
                <a:solidFill>
                  <a:srgbClr val="168CD1"/>
                </a:solidFill>
                <a:effectLst/>
                <a:uLnTx/>
                <a:uFillTx/>
                <a:latin typeface="Tahoma" pitchFamily="34" charset="0"/>
                <a:ea typeface="+mn-ea"/>
                <a:cs typeface="+mn-cs"/>
              </a:rPr>
            </a:br>
            <a:endParaRPr kumimoji="0" lang="nl-NL" altLang="nl-NL" sz="2400" b="1" i="0" u="none" strike="noStrike" kern="1200" cap="none" spc="0" normalizeH="0" baseline="0" noProof="0" smtClean="0">
              <a:ln>
                <a:noFill/>
              </a:ln>
              <a:solidFill>
                <a:srgbClr val="168CD1"/>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en-GB" altLang="nl-NL" sz="2400" b="0" i="0" u="none" strike="noStrike" kern="1200" cap="none" spc="0" normalizeH="0" baseline="0" noProof="0" smtClean="0">
                <a:ln>
                  <a:noFill/>
                </a:ln>
                <a:solidFill>
                  <a:srgbClr val="000000"/>
                </a:solidFill>
                <a:effectLst/>
                <a:uLnTx/>
                <a:uFillTx/>
                <a:latin typeface="Tahoma" pitchFamily="34" charset="0"/>
                <a:ea typeface="+mn-ea"/>
                <a:cs typeface="+mn-cs"/>
              </a:rPr>
              <a:t>Develop project management course 60 student hours,</a:t>
            </a:r>
          </a:p>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en-GB" altLang="nl-NL" sz="2400" b="0" i="0" u="none" strike="noStrike" kern="1200" cap="none" spc="0" normalizeH="0" baseline="0" noProof="0" smtClean="0">
                <a:ln>
                  <a:noFill/>
                </a:ln>
                <a:solidFill>
                  <a:srgbClr val="000000"/>
                </a:solidFill>
                <a:effectLst/>
                <a:uLnTx/>
                <a:uFillTx/>
                <a:latin typeface="Tahoma" pitchFamily="34" charset="0"/>
                <a:ea typeface="+mn-ea"/>
                <a:cs typeface="+mn-cs"/>
              </a:rPr>
              <a:t>including reading material 160 hours (6ects)</a:t>
            </a:r>
          </a:p>
          <a:p>
            <a:pPr marL="914400" marR="0" lvl="1" indent="-457200" algn="l" defTabSz="914400" rtl="0" eaLnBrk="0" fontAlgn="base" latinLnBrk="0" hangingPunct="0">
              <a:lnSpc>
                <a:spcPct val="100000"/>
              </a:lnSpc>
              <a:spcBef>
                <a:spcPct val="0"/>
              </a:spcBef>
              <a:spcAft>
                <a:spcPct val="0"/>
              </a:spcAft>
              <a:buClrTx/>
              <a:buSzTx/>
              <a:buFontTx/>
              <a:buNone/>
              <a:tabLst/>
              <a:defRPr/>
            </a:pPr>
            <a:r>
              <a:rPr kumimoji="0" lang="en-GB" altLang="nl-NL" sz="2400" b="0" i="0" u="none" strike="noStrike" kern="1200" cap="none" spc="0" normalizeH="0" baseline="0" noProof="0" smtClean="0">
                <a:ln>
                  <a:noFill/>
                </a:ln>
                <a:solidFill>
                  <a:srgbClr val="000000"/>
                </a:solidFill>
                <a:effectLst/>
                <a:uLnTx/>
                <a:uFillTx/>
                <a:latin typeface="Tahoma" pitchFamily="34" charset="0"/>
                <a:ea typeface="+mn-ea"/>
                <a:cs typeface="+mn-cs"/>
              </a:rPr>
              <a:t>University: 		60 hours</a:t>
            </a: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a:p>
            <a:pPr marL="914400" marR="0" lvl="1" indent="-457200" algn="l" defTabSz="914400" rtl="0" eaLnBrk="0" fontAlgn="base" latinLnBrk="0" hangingPunct="0">
              <a:lnSpc>
                <a:spcPct val="100000"/>
              </a:lnSpc>
              <a:spcBef>
                <a:spcPct val="0"/>
              </a:spcBef>
              <a:spcAft>
                <a:spcPct val="0"/>
              </a:spcAft>
              <a:buClrTx/>
              <a:buSzTx/>
              <a:buFontTx/>
              <a:buNone/>
              <a:tabLst/>
              <a:defRPr/>
            </a:pPr>
            <a:r>
              <a:rPr kumimoji="0" lang="en-GB" altLang="nl-NL" sz="2400" b="0" i="0" u="none" strike="noStrike" kern="1200" cap="none" spc="0" normalizeH="0" baseline="0" noProof="0" smtClean="0">
                <a:ln>
                  <a:noFill/>
                </a:ln>
                <a:solidFill>
                  <a:srgbClr val="000000"/>
                </a:solidFill>
                <a:effectLst/>
                <a:uLnTx/>
                <a:uFillTx/>
                <a:latin typeface="Tahoma" pitchFamily="34" charset="0"/>
                <a:ea typeface="+mn-ea"/>
                <a:cs typeface="+mn-cs"/>
              </a:rPr>
              <a:t>Multinational:		1600 hours</a:t>
            </a: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a:p>
            <a:pPr marL="914400" marR="0" lvl="1" indent="-45720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1" i="0" u="none" strike="noStrike" kern="1200" cap="none" spc="0" normalizeH="0" baseline="0" noProof="0" smtClean="0">
              <a:ln>
                <a:noFill/>
              </a:ln>
              <a:solidFill>
                <a:srgbClr val="168CD1"/>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0" i="0" u="none" strike="noStrike" kern="1200" cap="none" spc="0" normalizeH="0" baseline="0" noProof="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000" b="0" i="0" u="none" strike="noStrike" kern="1200" cap="none" spc="0" normalizeH="0" baseline="0" noProof="0" smtClean="0">
                <a:ln>
                  <a:noFill/>
                </a:ln>
                <a:solidFill>
                  <a:srgbClr val="000000"/>
                </a:solidFill>
                <a:effectLst/>
                <a:uLnTx/>
                <a:uFillTx/>
                <a:latin typeface="Arial" charset="0"/>
                <a:ea typeface="+mn-ea"/>
                <a:cs typeface="+mn-cs"/>
              </a:rPr>
              <a:t>					</a:t>
            </a:r>
          </a:p>
        </p:txBody>
      </p:sp>
      <p:graphicFrame>
        <p:nvGraphicFramePr>
          <p:cNvPr id="7" name="Table 6"/>
          <p:cNvGraphicFramePr>
            <a:graphicFrameLocks noGrp="1"/>
          </p:cNvGraphicFramePr>
          <p:nvPr>
            <p:extLst>
              <p:ext uri="{D42A27DB-BD31-4B8C-83A1-F6EECF244321}">
                <p14:modId xmlns:p14="http://schemas.microsoft.com/office/powerpoint/2010/main" val="416591109"/>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chemeClr val="bg1"/>
                          </a:solidFill>
                        </a:rPr>
                        <a:t>1 stage</a:t>
                      </a:r>
                      <a:endParaRPr lang="en-US" dirty="0">
                        <a:solidFill>
                          <a:schemeClr val="bg1"/>
                        </a:solidFill>
                      </a:endParaRPr>
                    </a:p>
                  </a:txBody>
                  <a:tcPr/>
                </a:tc>
                <a:tc>
                  <a:txBody>
                    <a:bodyPr/>
                    <a:lstStyle/>
                    <a:p>
                      <a:r>
                        <a:rPr lang="en-US" dirty="0" smtClean="0">
                          <a:solidFill>
                            <a:schemeClr val="bg1"/>
                          </a:solidFill>
                        </a:rPr>
                        <a:t>2 scrum</a:t>
                      </a:r>
                      <a:endParaRPr lang="en-US" dirty="0">
                        <a:solidFill>
                          <a:schemeClr val="bg1"/>
                        </a:solidFill>
                      </a:endParaRPr>
                    </a:p>
                  </a:txBody>
                  <a:tcPr/>
                </a:tc>
                <a:tc>
                  <a:txBody>
                    <a:bodyPr/>
                    <a:lstStyle/>
                    <a:p>
                      <a:r>
                        <a:rPr lang="en-US" dirty="0" smtClean="0">
                          <a:solidFill>
                            <a:schemeClr val="bg1"/>
                          </a:solidFill>
                        </a:rPr>
                        <a:t>3 compare</a:t>
                      </a:r>
                      <a:endParaRPr lang="en-US" dirty="0">
                        <a:solidFill>
                          <a:schemeClr val="bg1"/>
                        </a:solidFill>
                      </a:endParaRPr>
                    </a:p>
                  </a:txBody>
                  <a:tcPr/>
                </a:tc>
                <a:tc>
                  <a:txBody>
                    <a:bodyPr/>
                    <a:lstStyle/>
                    <a:p>
                      <a:r>
                        <a:rPr lang="en-US" dirty="0" smtClean="0">
                          <a:solidFill>
                            <a:schemeClr val="bg1"/>
                          </a:solidFill>
                        </a:rPr>
                        <a:t>4</a:t>
                      </a:r>
                      <a:r>
                        <a:rPr lang="en-US" baseline="0" dirty="0" smtClean="0">
                          <a:solidFill>
                            <a:schemeClr val="bg1"/>
                          </a:solidFill>
                        </a:rPr>
                        <a:t> alternatives</a:t>
                      </a:r>
                      <a:endParaRPr lang="en-US" dirty="0">
                        <a:solidFill>
                          <a:schemeClr val="bg1"/>
                        </a:solidFill>
                      </a:endParaRPr>
                    </a:p>
                  </a:txBody>
                  <a:tcPr/>
                </a:tc>
                <a:tc>
                  <a:txBody>
                    <a:bodyPr/>
                    <a:lstStyle/>
                    <a:p>
                      <a:r>
                        <a:rPr lang="en-US" dirty="0" smtClean="0">
                          <a:solidFill>
                            <a:schemeClr val="bg1"/>
                          </a:solidFill>
                        </a:rPr>
                        <a:t>5 evolution</a:t>
                      </a:r>
                      <a:endParaRPr lang="en-US" dirty="0">
                        <a:solidFill>
                          <a:schemeClr val="bg1"/>
                        </a:solidFill>
                      </a:endParaRPr>
                    </a:p>
                  </a:txBody>
                  <a:tcPr/>
                </a:tc>
                <a:tc>
                  <a:txBody>
                    <a:bodyPr/>
                    <a:lstStyle/>
                    <a:p>
                      <a:r>
                        <a:rPr lang="en-US" dirty="0" smtClean="0">
                          <a:solidFill>
                            <a:srgbClr val="FF0000"/>
                          </a:solidFill>
                        </a:rPr>
                        <a:t>6 contextual</a:t>
                      </a:r>
                      <a:endParaRPr lang="en-US" dirty="0">
                        <a:solidFill>
                          <a:srgbClr val="FF0000"/>
                        </a:solidFill>
                      </a:endParaRPr>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39548287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92AEE20-4D29-4714-A009-C9D4EA105FC2}"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3795"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3796"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3797" name="Text Box 4"/>
          <p:cNvSpPr txBox="1">
            <a:spLocks noChangeArrowheads="1"/>
          </p:cNvSpPr>
          <p:nvPr/>
        </p:nvSpPr>
        <p:spPr bwMode="auto">
          <a:xfrm>
            <a:off x="304800" y="0"/>
            <a:ext cx="8012113" cy="627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Font typeface="Times" pitchFamily="18" charset="0"/>
              <a:buChar char="•"/>
              <a:defRPr sz="2400">
                <a:solidFill>
                  <a:schemeClr val="tx1"/>
                </a:solidFill>
                <a:latin typeface="Tahoma" pitchFamily="34" charset="0"/>
              </a:defRPr>
            </a:lvl1pPr>
            <a:lvl2pPr marL="914400" indent="-45720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400" b="1" i="0" u="none" strike="noStrike" kern="1200" cap="none" spc="0" normalizeH="0" baseline="0" noProof="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400" b="0" i="1" u="none" strike="noStrike" kern="1200" cap="none" spc="0" normalizeH="0" baseline="0" noProof="0" smtClean="0">
                <a:ln>
                  <a:noFill/>
                </a:ln>
                <a:solidFill>
                  <a:srgbClr val="0070C0"/>
                </a:solidFill>
                <a:effectLst/>
                <a:uLnTx/>
                <a:uFillTx/>
                <a:latin typeface="Arial" charset="0"/>
                <a:ea typeface="+mn-ea"/>
                <a:cs typeface="+mn-cs"/>
              </a:rPr>
              <a:t>Contextual Innovation</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400" b="1" i="0" u="none" strike="noStrike" kern="1200" cap="none" spc="0" normalizeH="0" baseline="0" noProof="0" smtClean="0">
                <a:ln>
                  <a:noFill/>
                </a:ln>
                <a:solidFill>
                  <a:srgbClr val="FF0000"/>
                </a:solidFill>
                <a:effectLst/>
                <a:uLnTx/>
                <a:uFillTx/>
                <a:latin typeface="Arial" charset="0"/>
                <a:ea typeface="+mn-ea"/>
                <a:cs typeface="+mn-cs"/>
              </a:rPr>
              <a:t>1. Cases (d)</a:t>
            </a: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en-GB" altLang="nl-NL" sz="2400" b="1" i="0" u="none" strike="noStrike" kern="1200" cap="none" spc="0" normalizeH="0" baseline="0" noProof="0" smtClean="0">
              <a:ln>
                <a:noFill/>
              </a:ln>
              <a:solidFill>
                <a:srgbClr val="168CD1"/>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en-GB" altLang="nl-NL" sz="2400" b="1" i="0" u="none" strike="noStrike" kern="1200" cap="none" spc="0" normalizeH="0" baseline="0" noProof="0" smtClean="0">
                <a:ln>
                  <a:noFill/>
                </a:ln>
                <a:solidFill>
                  <a:srgbClr val="168CD1"/>
                </a:solidFill>
                <a:effectLst/>
                <a:uLnTx/>
                <a:uFillTx/>
                <a:latin typeface="Tahoma" pitchFamily="34" charset="0"/>
                <a:ea typeface="+mn-ea"/>
                <a:cs typeface="+mn-cs"/>
              </a:rPr>
              <a:t>Lessons Case 3:</a:t>
            </a:r>
            <a:br>
              <a:rPr kumimoji="0" lang="en-GB" altLang="nl-NL" sz="2400" b="1" i="0" u="none" strike="noStrike" kern="1200" cap="none" spc="0" normalizeH="0" baseline="0" noProof="0" smtClean="0">
                <a:ln>
                  <a:noFill/>
                </a:ln>
                <a:solidFill>
                  <a:srgbClr val="168CD1"/>
                </a:solidFill>
                <a:effectLst/>
                <a:uLnTx/>
                <a:uFillTx/>
                <a:latin typeface="Tahoma" pitchFamily="34" charset="0"/>
                <a:ea typeface="+mn-ea"/>
                <a:cs typeface="+mn-cs"/>
              </a:rPr>
            </a:br>
            <a:endParaRPr kumimoji="0" lang="nl-NL" altLang="nl-NL" sz="2400" b="1" i="0" u="none" strike="noStrike" kern="1200" cap="none" spc="0" normalizeH="0" baseline="0" noProof="0" smtClean="0">
              <a:ln>
                <a:noFill/>
              </a:ln>
              <a:solidFill>
                <a:srgbClr val="168CD1"/>
              </a:solidFill>
              <a:effectLst/>
              <a:uLnTx/>
              <a:uFillTx/>
              <a:latin typeface="Tahoma" pitchFamily="34" charset="0"/>
              <a:ea typeface="+mn-ea"/>
              <a:cs typeface="+mn-cs"/>
            </a:endParaRPr>
          </a:p>
          <a:p>
            <a:pPr marL="914400" marR="0" lvl="1" indent="-457200" algn="l" defTabSz="914400" rtl="0" eaLnBrk="0" fontAlgn="base" latinLnBrk="0" hangingPunct="0">
              <a:lnSpc>
                <a:spcPct val="100000"/>
              </a:lnSpc>
              <a:spcBef>
                <a:spcPct val="0"/>
              </a:spcBef>
              <a:spcAft>
                <a:spcPct val="0"/>
              </a:spcAft>
              <a:buClrTx/>
              <a:buSzTx/>
              <a:buFontTx/>
              <a:buAutoNum type="arabicPeriod"/>
              <a:tabLst/>
              <a:defRPr/>
            </a:pPr>
            <a:r>
              <a:rPr kumimoji="0" lang="en-GB" altLang="nl-NL" sz="2400" b="0" i="0" u="none" strike="noStrike" kern="1200" cap="none" spc="0" normalizeH="0" baseline="0" noProof="0" smtClean="0">
                <a:ln>
                  <a:noFill/>
                </a:ln>
                <a:solidFill>
                  <a:srgbClr val="000000"/>
                </a:solidFill>
                <a:effectLst/>
                <a:uLnTx/>
                <a:uFillTx/>
                <a:latin typeface="Tahoma" pitchFamily="34" charset="0"/>
                <a:ea typeface="+mn-ea"/>
                <a:cs typeface="+mn-cs"/>
              </a:rPr>
              <a:t>Innovation processes for similar products differ with the scope of the project</a:t>
            </a:r>
          </a:p>
          <a:p>
            <a:pPr marL="914400" marR="0" lvl="1" indent="-457200" algn="l" defTabSz="914400" rtl="0" eaLnBrk="0" fontAlgn="base" latinLnBrk="0" hangingPunct="0">
              <a:lnSpc>
                <a:spcPct val="100000"/>
              </a:lnSpc>
              <a:spcBef>
                <a:spcPct val="0"/>
              </a:spcBef>
              <a:spcAft>
                <a:spcPct val="0"/>
              </a:spcAft>
              <a:buClrTx/>
              <a:buSzTx/>
              <a:buFontTx/>
              <a:buAutoNum type="arabicPeriod"/>
              <a:tabLst/>
              <a:defRPr/>
            </a:pPr>
            <a:endParaRPr kumimoji="0" lang="en-GB"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a:p>
            <a:pPr marL="914400" marR="0" lvl="1" indent="-457200" algn="l" defTabSz="914400" rtl="0" eaLnBrk="0" fontAlgn="base" latinLnBrk="0" hangingPunct="0">
              <a:lnSpc>
                <a:spcPct val="100000"/>
              </a:lnSpc>
              <a:spcBef>
                <a:spcPct val="0"/>
              </a:spcBef>
              <a:spcAft>
                <a:spcPct val="0"/>
              </a:spcAft>
              <a:buClrTx/>
              <a:buSzTx/>
              <a:buFontTx/>
              <a:buAutoNum type="arabicPeriod"/>
              <a:tabLst/>
              <a:defRPr/>
            </a:pPr>
            <a:r>
              <a:rPr kumimoji="0" lang="en-GB" altLang="nl-NL" sz="2400" b="0" i="0" u="none" strike="noStrike" kern="1200" cap="none" spc="0" normalizeH="0" baseline="0" noProof="0" smtClean="0">
                <a:ln>
                  <a:noFill/>
                </a:ln>
                <a:solidFill>
                  <a:srgbClr val="000000"/>
                </a:solidFill>
                <a:effectLst/>
                <a:uLnTx/>
                <a:uFillTx/>
                <a:latin typeface="Tahoma" pitchFamily="34" charset="0"/>
                <a:ea typeface="+mn-ea"/>
                <a:cs typeface="+mn-cs"/>
              </a:rPr>
              <a:t>Innovation processes for similar products differ with the type and size of the organization</a:t>
            </a: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a:p>
            <a:pPr marL="914400" marR="0" lvl="1" indent="-45720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1" i="0" u="none" strike="noStrike" kern="1200" cap="none" spc="0" normalizeH="0" baseline="0" noProof="0" smtClean="0">
              <a:ln>
                <a:noFill/>
              </a:ln>
              <a:solidFill>
                <a:srgbClr val="168CD1"/>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0" i="0" u="none" strike="noStrike" kern="1200" cap="none" spc="0" normalizeH="0" baseline="0" noProof="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000" b="0" i="0" u="none" strike="noStrike" kern="1200" cap="none" spc="0" normalizeH="0" baseline="0" noProof="0" smtClean="0">
                <a:ln>
                  <a:noFill/>
                </a:ln>
                <a:solidFill>
                  <a:srgbClr val="000000"/>
                </a:solidFill>
                <a:effectLst/>
                <a:uLnTx/>
                <a:uFillTx/>
                <a:latin typeface="Arial" charset="0"/>
                <a:ea typeface="+mn-ea"/>
                <a:cs typeface="+mn-cs"/>
              </a:rPr>
              <a:t>					</a:t>
            </a:r>
          </a:p>
        </p:txBody>
      </p:sp>
      <p:graphicFrame>
        <p:nvGraphicFramePr>
          <p:cNvPr id="6" name="Table 5"/>
          <p:cNvGraphicFramePr>
            <a:graphicFrameLocks noGrp="1"/>
          </p:cNvGraphicFramePr>
          <p:nvPr>
            <p:extLst>
              <p:ext uri="{D42A27DB-BD31-4B8C-83A1-F6EECF244321}">
                <p14:modId xmlns:p14="http://schemas.microsoft.com/office/powerpoint/2010/main" val="416591109"/>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chemeClr val="bg1"/>
                          </a:solidFill>
                        </a:rPr>
                        <a:t>1 stage</a:t>
                      </a:r>
                      <a:endParaRPr lang="en-US" dirty="0">
                        <a:solidFill>
                          <a:schemeClr val="bg1"/>
                        </a:solidFill>
                      </a:endParaRPr>
                    </a:p>
                  </a:txBody>
                  <a:tcPr/>
                </a:tc>
                <a:tc>
                  <a:txBody>
                    <a:bodyPr/>
                    <a:lstStyle/>
                    <a:p>
                      <a:r>
                        <a:rPr lang="en-US" dirty="0" smtClean="0">
                          <a:solidFill>
                            <a:schemeClr val="bg1"/>
                          </a:solidFill>
                        </a:rPr>
                        <a:t>2 scrum</a:t>
                      </a:r>
                      <a:endParaRPr lang="en-US" dirty="0">
                        <a:solidFill>
                          <a:schemeClr val="bg1"/>
                        </a:solidFill>
                      </a:endParaRPr>
                    </a:p>
                  </a:txBody>
                  <a:tcPr/>
                </a:tc>
                <a:tc>
                  <a:txBody>
                    <a:bodyPr/>
                    <a:lstStyle/>
                    <a:p>
                      <a:r>
                        <a:rPr lang="en-US" dirty="0" smtClean="0">
                          <a:solidFill>
                            <a:schemeClr val="bg1"/>
                          </a:solidFill>
                        </a:rPr>
                        <a:t>3 compare</a:t>
                      </a:r>
                      <a:endParaRPr lang="en-US" dirty="0">
                        <a:solidFill>
                          <a:schemeClr val="bg1"/>
                        </a:solidFill>
                      </a:endParaRPr>
                    </a:p>
                  </a:txBody>
                  <a:tcPr/>
                </a:tc>
                <a:tc>
                  <a:txBody>
                    <a:bodyPr/>
                    <a:lstStyle/>
                    <a:p>
                      <a:r>
                        <a:rPr lang="en-US" dirty="0" smtClean="0">
                          <a:solidFill>
                            <a:schemeClr val="bg1"/>
                          </a:solidFill>
                        </a:rPr>
                        <a:t>4</a:t>
                      </a:r>
                      <a:r>
                        <a:rPr lang="en-US" baseline="0" dirty="0" smtClean="0">
                          <a:solidFill>
                            <a:schemeClr val="bg1"/>
                          </a:solidFill>
                        </a:rPr>
                        <a:t> alternatives</a:t>
                      </a:r>
                      <a:endParaRPr lang="en-US" dirty="0">
                        <a:solidFill>
                          <a:schemeClr val="bg1"/>
                        </a:solidFill>
                      </a:endParaRPr>
                    </a:p>
                  </a:txBody>
                  <a:tcPr/>
                </a:tc>
                <a:tc>
                  <a:txBody>
                    <a:bodyPr/>
                    <a:lstStyle/>
                    <a:p>
                      <a:r>
                        <a:rPr lang="en-US" dirty="0" smtClean="0">
                          <a:solidFill>
                            <a:schemeClr val="bg1"/>
                          </a:solidFill>
                        </a:rPr>
                        <a:t>5 evolution</a:t>
                      </a:r>
                      <a:endParaRPr lang="en-US" dirty="0">
                        <a:solidFill>
                          <a:schemeClr val="bg1"/>
                        </a:solidFill>
                      </a:endParaRPr>
                    </a:p>
                  </a:txBody>
                  <a:tcPr/>
                </a:tc>
                <a:tc>
                  <a:txBody>
                    <a:bodyPr/>
                    <a:lstStyle/>
                    <a:p>
                      <a:r>
                        <a:rPr lang="en-US" dirty="0" smtClean="0">
                          <a:solidFill>
                            <a:srgbClr val="FF0000"/>
                          </a:solidFill>
                        </a:rPr>
                        <a:t>6 contextual</a:t>
                      </a:r>
                      <a:endParaRPr lang="en-US" dirty="0">
                        <a:solidFill>
                          <a:srgbClr val="FF0000"/>
                        </a:solidFill>
                      </a:endParaRPr>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22792841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0565C283-C9BD-45ED-ABCF-7A253B551419}"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65539"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65540"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20485" name="Text Box 4"/>
          <p:cNvSpPr txBox="1">
            <a:spLocks noChangeArrowheads="1"/>
          </p:cNvSpPr>
          <p:nvPr/>
        </p:nvSpPr>
        <p:spPr bwMode="auto">
          <a:xfrm>
            <a:off x="0" y="0"/>
            <a:ext cx="9432925" cy="652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914400" indent="-45720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Learning goals </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t>After today you should be able to explain .…</a:t>
            </a:r>
            <a:endPar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tabLst/>
              <a:defRPr/>
            </a:pPr>
            <a:endParaRPr kumimoji="0" lang="en-GB" altLang="nl-NL" sz="18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1085850" lvl="1" indent="-342900" defTabSz="457200" eaLnBrk="1" hangingPunct="1">
              <a:spcBef>
                <a:spcPct val="20000"/>
              </a:spcBef>
              <a:buFont typeface="+mj-lt"/>
              <a:buAutoNum type="arabicPeriod"/>
            </a:pPr>
            <a:r>
              <a:rPr lang="en-US" sz="2000" dirty="0" smtClean="0">
                <a:solidFill>
                  <a:srgbClr val="000000"/>
                </a:solidFill>
                <a:latin typeface="Calibri"/>
                <a:cs typeface="Calibri"/>
              </a:rPr>
              <a:t>What a Stage-gate innovation project is (and its origin and characteristics)</a:t>
            </a:r>
            <a:endParaRPr lang="en-US" sz="2000" dirty="0">
              <a:solidFill>
                <a:srgbClr val="000000"/>
              </a:solidFill>
              <a:latin typeface="Calibri"/>
              <a:cs typeface="Calibri"/>
            </a:endParaRPr>
          </a:p>
          <a:p>
            <a:pPr marL="1085850" lvl="1" indent="-342900" defTabSz="457200" eaLnBrk="1" hangingPunct="1">
              <a:spcBef>
                <a:spcPct val="20000"/>
              </a:spcBef>
              <a:buFont typeface="+mj-lt"/>
              <a:buAutoNum type="arabicPeriod"/>
            </a:pPr>
            <a:r>
              <a:rPr lang="en-US" sz="2000" dirty="0" smtClean="0">
                <a:solidFill>
                  <a:srgbClr val="000000"/>
                </a:solidFill>
                <a:latin typeface="Calibri"/>
                <a:cs typeface="Calibri"/>
              </a:rPr>
              <a:t>What a Scrum innovation project is (and its origin and characteristics)</a:t>
            </a:r>
            <a:endParaRPr lang="en-US" sz="2000" dirty="0">
              <a:solidFill>
                <a:srgbClr val="000000"/>
              </a:solidFill>
              <a:latin typeface="Calibri"/>
              <a:cs typeface="Calibri"/>
            </a:endParaRPr>
          </a:p>
          <a:p>
            <a:pPr marL="1085850" lvl="1" indent="-342900" defTabSz="457200" eaLnBrk="1" hangingPunct="1">
              <a:spcBef>
                <a:spcPct val="20000"/>
              </a:spcBef>
              <a:buFont typeface="+mj-lt"/>
              <a:buAutoNum type="arabicPeriod"/>
            </a:pPr>
            <a:r>
              <a:rPr lang="en-US" sz="2000" dirty="0" smtClean="0">
                <a:solidFill>
                  <a:srgbClr val="000000"/>
                </a:solidFill>
                <a:latin typeface="Calibri"/>
                <a:cs typeface="Calibri"/>
              </a:rPr>
              <a:t>The difference between these project approaches and when to apply each.</a:t>
            </a:r>
            <a:endParaRPr lang="en-US" sz="2000" dirty="0">
              <a:solidFill>
                <a:srgbClr val="000000"/>
              </a:solidFill>
              <a:latin typeface="Calibri"/>
              <a:cs typeface="Calibri"/>
            </a:endParaRPr>
          </a:p>
          <a:p>
            <a:pPr marL="1085850" lvl="1" indent="-342900" defTabSz="457200" eaLnBrk="1" hangingPunct="1">
              <a:spcBef>
                <a:spcPct val="20000"/>
              </a:spcBef>
              <a:buFont typeface="+mj-lt"/>
              <a:buAutoNum type="arabicPeriod"/>
            </a:pPr>
            <a:r>
              <a:rPr lang="en-US" sz="2000" dirty="0">
                <a:solidFill>
                  <a:srgbClr val="000000"/>
                </a:solidFill>
                <a:latin typeface="Calibri"/>
                <a:cs typeface="Calibri"/>
              </a:rPr>
              <a:t>Product innovation and its </a:t>
            </a:r>
            <a:r>
              <a:rPr lang="en-US" sz="2000" dirty="0" smtClean="0">
                <a:solidFill>
                  <a:srgbClr val="000000"/>
                </a:solidFill>
                <a:latin typeface="Calibri"/>
                <a:cs typeface="Calibri"/>
              </a:rPr>
              <a:t>alternatives.</a:t>
            </a:r>
            <a:endParaRPr lang="en-US" sz="2000" dirty="0">
              <a:solidFill>
                <a:srgbClr val="000000"/>
              </a:solidFill>
              <a:latin typeface="Calibri"/>
              <a:cs typeface="Calibri"/>
            </a:endParaRPr>
          </a:p>
          <a:p>
            <a:pPr marL="1085850" lvl="1" indent="-342900" defTabSz="457200" eaLnBrk="1" hangingPunct="1">
              <a:spcBef>
                <a:spcPct val="20000"/>
              </a:spcBef>
              <a:buFont typeface="+mj-lt"/>
              <a:buAutoNum type="arabicPeriod"/>
            </a:pPr>
            <a:r>
              <a:rPr lang="en-US" sz="2000" dirty="0" smtClean="0">
                <a:solidFill>
                  <a:srgbClr val="000000"/>
                </a:solidFill>
                <a:latin typeface="Calibri"/>
                <a:cs typeface="Calibri"/>
              </a:rPr>
              <a:t>The evolution </a:t>
            </a:r>
            <a:r>
              <a:rPr lang="en-US" sz="2000" dirty="0">
                <a:solidFill>
                  <a:srgbClr val="000000"/>
                </a:solidFill>
                <a:latin typeface="Calibri"/>
                <a:cs typeface="Calibri"/>
              </a:rPr>
              <a:t>of thinking about </a:t>
            </a:r>
            <a:r>
              <a:rPr lang="en-US" sz="2000" dirty="0" smtClean="0">
                <a:solidFill>
                  <a:srgbClr val="000000"/>
                </a:solidFill>
                <a:latin typeface="Calibri"/>
                <a:cs typeface="Calibri"/>
              </a:rPr>
              <a:t>innovation.</a:t>
            </a:r>
            <a:endParaRPr lang="en-US" sz="2000" dirty="0">
              <a:solidFill>
                <a:srgbClr val="000000"/>
              </a:solidFill>
              <a:latin typeface="Calibri"/>
              <a:cs typeface="Calibri"/>
            </a:endParaRPr>
          </a:p>
          <a:p>
            <a:pPr marL="1085850" lvl="1" indent="-342900" defTabSz="457200" eaLnBrk="1" hangingPunct="1">
              <a:spcBef>
                <a:spcPct val="20000"/>
              </a:spcBef>
              <a:buFont typeface="+mj-lt"/>
              <a:buAutoNum type="arabicPeriod"/>
            </a:pPr>
            <a:r>
              <a:rPr lang="en-US" sz="2000" dirty="0" smtClean="0">
                <a:solidFill>
                  <a:srgbClr val="000000"/>
                </a:solidFill>
                <a:latin typeface="Calibri"/>
                <a:cs typeface="Calibri"/>
              </a:rPr>
              <a:t>What contextual </a:t>
            </a:r>
            <a:r>
              <a:rPr lang="en-US" sz="2000" dirty="0">
                <a:solidFill>
                  <a:srgbClr val="000000"/>
                </a:solidFill>
                <a:latin typeface="Calibri"/>
                <a:cs typeface="Calibri"/>
              </a:rPr>
              <a:t>innovation </a:t>
            </a:r>
            <a:r>
              <a:rPr lang="en-US" sz="2000" dirty="0" smtClean="0">
                <a:solidFill>
                  <a:srgbClr val="000000"/>
                </a:solidFill>
                <a:latin typeface="Calibri"/>
                <a:cs typeface="Calibri"/>
              </a:rPr>
              <a:t>management is.</a:t>
            </a:r>
            <a:endParaRPr lang="en-US" sz="2000" dirty="0">
              <a:solidFill>
                <a:srgbClr val="000000"/>
              </a:solidFill>
              <a:latin typeface="Calibri"/>
              <a:cs typeface="Calibri"/>
            </a:endParaRPr>
          </a:p>
          <a:p>
            <a:pPr marL="914400" marR="0" lvl="1" indent="-457200" algn="l" defTabSz="914400" rtl="0" eaLnBrk="0" fontAlgn="base" latinLnBrk="0" hangingPunct="0">
              <a:lnSpc>
                <a:spcPct val="100000"/>
              </a:lnSpc>
              <a:spcBef>
                <a:spcPct val="0"/>
              </a:spcBef>
              <a:spcAft>
                <a:spcPct val="0"/>
              </a:spcAft>
              <a:buClrTx/>
              <a:buSzTx/>
              <a:buFontTx/>
              <a:buNone/>
              <a:tabLst/>
              <a:defRPr/>
            </a:pPr>
            <a:r>
              <a:rPr kumimoji="0" lang="en-GB" altLang="nl-NL" sz="1800" b="0" i="0" u="none" strike="noStrike" kern="1200" cap="none" spc="0" normalizeH="0" baseline="0" noProof="0" dirty="0" smtClean="0">
                <a:ln>
                  <a:noFill/>
                </a:ln>
                <a:solidFill>
                  <a:srgbClr val="000000"/>
                </a:solidFill>
                <a:effectLst/>
                <a:uLnTx/>
                <a:uFillTx/>
                <a:latin typeface="Tahoma" pitchFamily="34" charset="0"/>
                <a:ea typeface="+mn-ea"/>
                <a:cs typeface="+mn-cs"/>
              </a:rPr>
              <a:t>	</a:t>
            </a:r>
            <a:endParaRPr kumimoji="0" lang="en-US" altLang="nl-NL" sz="2000" b="0" i="0" u="none" strike="noStrike" kern="1200" cap="none" spc="0" normalizeH="0" baseline="0" noProof="0" dirty="0" smtClean="0">
              <a:ln>
                <a:noFill/>
              </a:ln>
              <a:solidFill>
                <a:srgbClr val="0099CC"/>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en-GB" altLang="nl-NL" sz="2000" b="0" i="0" u="none" strike="noStrike" kern="1200" cap="none" spc="0" normalizeH="0" baseline="0" noProof="0" dirty="0" smtClean="0">
              <a:ln>
                <a:noFill/>
              </a:ln>
              <a:solidFill>
                <a:srgbClr val="0099CC"/>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en-GB" altLang="nl-NL" sz="2000" b="1" i="0" u="none" strike="noStrike" kern="1200" cap="none" spc="0" normalizeH="0" baseline="0" noProof="0" dirty="0" smtClean="0">
              <a:ln>
                <a:noFill/>
              </a:ln>
              <a:solidFill>
                <a:srgbClr val="0099CC"/>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en-GB" altLang="nl-NL" sz="2400" b="1" i="0" u="none" strike="noStrike" kern="1200" cap="none" spc="0" normalizeH="0" baseline="0" noProof="0" dirty="0" smtClean="0">
              <a:ln>
                <a:noFill/>
              </a:ln>
              <a:solidFill>
                <a:srgbClr val="168CD1"/>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1" i="0" u="none" strike="noStrike" kern="1200" cap="none" spc="0" normalizeH="0" baseline="0" noProof="0" dirty="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en-GB" altLang="nl-NL" sz="2400" b="1"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a:t>
            </a:r>
          </a:p>
        </p:txBody>
      </p:sp>
      <p:sp>
        <p:nvSpPr>
          <p:cNvPr id="65542" name="Rectangle 5"/>
          <p:cNvSpPr>
            <a:spLocks noChangeArrowheads="1"/>
          </p:cNvSpPr>
          <p:nvPr/>
        </p:nvSpPr>
        <p:spPr bwMode="auto">
          <a:xfrm>
            <a:off x="762000" y="6096000"/>
            <a:ext cx="46863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0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380654604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63"/>
          <p:cNvSpPr>
            <a:spLocks noGrp="1" noChangeArrowheads="1"/>
          </p:cNvSpPr>
          <p:nvPr>
            <p:ph type="sldNum" sz="quarter" idx="10"/>
          </p:nvPr>
        </p:nvSpPr>
        <p:spPr>
          <a:noFill/>
        </p:spPr>
        <p:txBody>
          <a:bodyPr/>
          <a:lstStyle>
            <a:lvl1pPr>
              <a:spcBef>
                <a:spcPct val="20000"/>
              </a:spcBef>
              <a:buFont typeface="Times" panose="02020603050405020304" pitchFamily="18" charset="0"/>
              <a:buChar char="•"/>
              <a:defRPr sz="2400">
                <a:solidFill>
                  <a:schemeClr val="tx1"/>
                </a:solidFill>
                <a:latin typeface="Tahoma" panose="020B0604030504040204" pitchFamily="34" charset="0"/>
              </a:defRPr>
            </a:lvl1pPr>
            <a:lvl2pPr marL="742950" indent="-285750">
              <a:spcBef>
                <a:spcPct val="20000"/>
              </a:spcBef>
              <a:buFont typeface="Times" panose="02020603050405020304" pitchFamily="18" charset="0"/>
              <a:buChar char="•"/>
              <a:defRPr sz="2400">
                <a:solidFill>
                  <a:schemeClr val="tx1"/>
                </a:solidFill>
                <a:latin typeface="Tahoma" panose="020B0604030504040204" pitchFamily="34" charset="0"/>
              </a:defRPr>
            </a:lvl2pPr>
            <a:lvl3pPr marL="1143000" indent="-228600">
              <a:spcBef>
                <a:spcPct val="20000"/>
              </a:spcBef>
              <a:buFont typeface="Times" panose="02020603050405020304" pitchFamily="18" charset="0"/>
              <a:buChar char="•"/>
              <a:defRPr sz="2400">
                <a:solidFill>
                  <a:schemeClr val="tx1"/>
                </a:solidFill>
                <a:latin typeface="Tahoma" panose="020B0604030504040204" pitchFamily="34" charset="0"/>
              </a:defRPr>
            </a:lvl3pPr>
            <a:lvl4pPr marL="1600200" indent="-228600">
              <a:spcBef>
                <a:spcPct val="20000"/>
              </a:spcBef>
              <a:buFont typeface="Times" panose="02020603050405020304" pitchFamily="18" charset="0"/>
              <a:buChar char="•"/>
              <a:defRPr sz="2400">
                <a:solidFill>
                  <a:schemeClr val="tx1"/>
                </a:solidFill>
                <a:latin typeface="Tahoma" panose="020B0604030504040204" pitchFamily="34" charset="0"/>
              </a:defRPr>
            </a:lvl4pPr>
            <a:lvl5pPr marL="2057400" indent="-228600">
              <a:spcBef>
                <a:spcPct val="20000"/>
              </a:spcBef>
              <a:buFont typeface="Times" panose="02020603050405020304" pitchFamily="18" charset="0"/>
              <a:buChar char="•"/>
              <a:defRPr sz="24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Times" panose="02020603050405020304" pitchFamily="18" charset="0"/>
              <a:buChar char="•"/>
              <a:defRPr sz="24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Times" panose="02020603050405020304" pitchFamily="18" charset="0"/>
              <a:buChar char="•"/>
              <a:defRPr sz="24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Times" panose="02020603050405020304" pitchFamily="18" charset="0"/>
              <a:buChar char="•"/>
              <a:defRPr sz="24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Times" panose="02020603050405020304" pitchFamily="18" charset="0"/>
              <a:buChar char="•"/>
              <a:defRPr sz="2400">
                <a:solidFill>
                  <a:schemeClr val="tx1"/>
                </a:solidFill>
                <a:latin typeface="Tahoma" panose="020B060403050404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27814FDD-3D27-4F14-AB5E-36B25BE9ED8D}" type="slidenum">
              <a:rPr kumimoji="0" lang="en-US" altLang="nl-NL" sz="10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altLang="nl-NL" sz="10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endParaRPr>
          </a:p>
        </p:txBody>
      </p:sp>
      <p:sp>
        <p:nvSpPr>
          <p:cNvPr id="140291"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anose="02020603050405020304" pitchFamily="18" charset="0"/>
              <a:buChar char="•"/>
              <a:defRPr sz="2400">
                <a:solidFill>
                  <a:schemeClr val="tx1"/>
                </a:solidFill>
                <a:latin typeface="Tahoma" panose="020B0604030504040204" pitchFamily="34" charset="0"/>
              </a:defRPr>
            </a:lvl1pPr>
            <a:lvl2pPr marL="742950" indent="-285750">
              <a:spcBef>
                <a:spcPct val="20000"/>
              </a:spcBef>
              <a:buFont typeface="Times" panose="02020603050405020304" pitchFamily="18" charset="0"/>
              <a:buChar char="•"/>
              <a:defRPr sz="2400">
                <a:solidFill>
                  <a:schemeClr val="tx1"/>
                </a:solidFill>
                <a:latin typeface="Tahoma" panose="020B0604030504040204" pitchFamily="34" charset="0"/>
              </a:defRPr>
            </a:lvl2pPr>
            <a:lvl3pPr marL="1143000" indent="-228600">
              <a:spcBef>
                <a:spcPct val="20000"/>
              </a:spcBef>
              <a:buFont typeface="Times" panose="02020603050405020304" pitchFamily="18" charset="0"/>
              <a:buChar char="•"/>
              <a:defRPr sz="2400">
                <a:solidFill>
                  <a:schemeClr val="tx1"/>
                </a:solidFill>
                <a:latin typeface="Tahoma" panose="020B0604030504040204" pitchFamily="34" charset="0"/>
              </a:defRPr>
            </a:lvl3pPr>
            <a:lvl4pPr marL="1600200" indent="-228600">
              <a:spcBef>
                <a:spcPct val="20000"/>
              </a:spcBef>
              <a:buFont typeface="Times" panose="02020603050405020304" pitchFamily="18" charset="0"/>
              <a:buChar char="•"/>
              <a:defRPr sz="2400">
                <a:solidFill>
                  <a:schemeClr val="tx1"/>
                </a:solidFill>
                <a:latin typeface="Tahoma" panose="020B0604030504040204" pitchFamily="34" charset="0"/>
              </a:defRPr>
            </a:lvl4pPr>
            <a:lvl5pPr marL="2057400" indent="-228600">
              <a:spcBef>
                <a:spcPct val="20000"/>
              </a:spcBef>
              <a:buFont typeface="Times" panose="02020603050405020304" pitchFamily="18" charset="0"/>
              <a:buChar char="•"/>
              <a:defRPr sz="24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Times" panose="02020603050405020304" pitchFamily="18" charset="0"/>
              <a:buChar char="•"/>
              <a:defRPr sz="24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Times" panose="02020603050405020304" pitchFamily="18" charset="0"/>
              <a:buChar char="•"/>
              <a:defRPr sz="24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Times" panose="02020603050405020304" pitchFamily="18" charset="0"/>
              <a:buChar char="•"/>
              <a:defRPr sz="24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Times" panose="02020603050405020304" pitchFamily="18" charset="0"/>
              <a:buChar char="•"/>
              <a:defRPr sz="2400">
                <a:solidFill>
                  <a:schemeClr val="tx1"/>
                </a:solidFill>
                <a:latin typeface="Tahoma" panose="020B060403050404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endParaRPr>
          </a:p>
        </p:txBody>
      </p:sp>
      <p:sp>
        <p:nvSpPr>
          <p:cNvPr id="30724" name="Text Box 4"/>
          <p:cNvSpPr txBox="1">
            <a:spLocks noChangeArrowheads="1"/>
          </p:cNvSpPr>
          <p:nvPr/>
        </p:nvSpPr>
        <p:spPr bwMode="auto">
          <a:xfrm>
            <a:off x="103188" y="0"/>
            <a:ext cx="8659812" cy="8094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rPr>
              <a:t>Assignment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nl-NL" sz="2400" b="1" i="0" u="none" strike="noStrike" kern="1200" cap="none" spc="0" normalizeH="0" baseline="0" noProof="0" dirty="0" smtClean="0">
                <a:ln>
                  <a:noFill/>
                </a:ln>
                <a:solidFill>
                  <a:srgbClr val="0070C0"/>
                </a:solidFill>
                <a:effectLst/>
                <a:uLnTx/>
                <a:uFillTx/>
                <a:latin typeface="Tahoma" pitchFamily="34" charset="0"/>
                <a:ea typeface="+mn-ea"/>
                <a:cs typeface="+mn-cs"/>
              </a:rPr>
              <a:t>Organization</a:t>
            </a:r>
            <a:endParaRPr kumimoji="0" lang="en-GB" altLang="nl-NL" sz="2400" b="1" i="0" u="none" strike="noStrike" kern="1200" cap="none" spc="0" normalizeH="0" baseline="0" noProof="0" dirty="0">
              <a:ln>
                <a:noFill/>
              </a:ln>
              <a:solidFill>
                <a:srgbClr val="0070C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a:t>
            </a:r>
            <a:r>
              <a:rPr kumimoji="0" lang="en-US" sz="2000" b="0" i="0" u="none" strike="noStrike" kern="1200" cap="none" spc="0" normalizeH="0" baseline="0" noProof="0" dirty="0">
                <a:ln>
                  <a:noFill/>
                </a:ln>
                <a:solidFill>
                  <a:srgbClr val="000000"/>
                </a:solidFill>
                <a:effectLst/>
                <a:uLnTx/>
                <a:uFillTx/>
                <a:latin typeface="Arial" charset="0"/>
                <a:ea typeface="+mn-ea"/>
                <a:cs typeface="Times New Roman" pitchFamily="18" charset="0"/>
              </a:rPr>
              <a:t>	</a:t>
            </a: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Form groups </a:t>
            </a:r>
            <a:r>
              <a:rPr kumimoji="0" lang="en-US" sz="2000" b="0" i="0" u="none" strike="noStrike" kern="1200" cap="none" spc="0" normalizeH="0" baseline="0" noProof="0" dirty="0">
                <a:ln>
                  <a:noFill/>
                </a:ln>
                <a:solidFill>
                  <a:srgbClr val="000000"/>
                </a:solidFill>
                <a:effectLst/>
                <a:uLnTx/>
                <a:uFillTx/>
                <a:latin typeface="Arial" charset="0"/>
                <a:ea typeface="+mn-ea"/>
                <a:cs typeface="Times New Roman" pitchFamily="18" charset="0"/>
              </a:rPr>
              <a:t>of 4-6 people. </a:t>
            </a: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Send </a:t>
            </a:r>
            <a:r>
              <a:rPr kumimoji="0" lang="en-US" sz="2000" b="0" i="0" u="none" strike="noStrike" kern="1200" cap="none" spc="0" normalizeH="0" baseline="0" noProof="0" dirty="0">
                <a:ln>
                  <a:noFill/>
                </a:ln>
                <a:solidFill>
                  <a:srgbClr val="000000"/>
                </a:solidFill>
                <a:effectLst/>
                <a:uLnTx/>
                <a:uFillTx/>
                <a:latin typeface="Arial" charset="0"/>
                <a:ea typeface="+mn-ea"/>
                <a:cs typeface="Times New Roman" pitchFamily="18" charset="0"/>
              </a:rPr>
              <a:t>me an E-mail </a:t>
            </a: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(group + topic)</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a:t>
            </a:r>
            <a:r>
              <a:rPr kumimoji="0" lang="en-US" sz="2000" b="0" i="0" u="none" strike="noStrike" kern="1200" cap="none" spc="0" normalizeH="0" baseline="0" noProof="0" dirty="0">
                <a:ln>
                  <a:noFill/>
                </a:ln>
                <a:solidFill>
                  <a:srgbClr val="000000"/>
                </a:solidFill>
                <a:effectLst/>
                <a:uLnTx/>
                <a:uFillTx/>
                <a:latin typeface="Arial" charset="0"/>
                <a:ea typeface="+mn-ea"/>
                <a:cs typeface="Times New Roman" pitchFamily="18" charset="0"/>
              </a:rPr>
              <a:t>	</a:t>
            </a: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Assignments 50</a:t>
            </a:r>
            <a:r>
              <a:rPr kumimoji="0" lang="en-US" sz="2000" b="0" i="0" u="none" strike="noStrike" kern="1200" cap="none" spc="0" normalizeH="0" baseline="0" noProof="0" dirty="0">
                <a:ln>
                  <a:noFill/>
                </a:ln>
                <a:solidFill>
                  <a:srgbClr val="000000"/>
                </a:solidFill>
                <a:effectLst/>
                <a:uLnTx/>
                <a:uFillTx/>
                <a:latin typeface="Arial" charset="0"/>
                <a:ea typeface="+mn-ea"/>
                <a:cs typeface="Times New Roman" pitchFamily="18" charset="0"/>
              </a:rPr>
              <a:t>% of your grade. </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Times New Roman" pitchFamily="18" charset="0"/>
              </a:rPr>
              <a:t>•	I recommend a few </a:t>
            </a: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cases, </a:t>
            </a:r>
            <a:r>
              <a:rPr kumimoji="0" lang="en-US" sz="2000" b="0" i="0" u="none" strike="noStrike" kern="1200" cap="none" spc="0" normalizeH="0" baseline="0" noProof="0" dirty="0">
                <a:ln>
                  <a:noFill/>
                </a:ln>
                <a:solidFill>
                  <a:srgbClr val="000000"/>
                </a:solidFill>
                <a:effectLst/>
                <a:uLnTx/>
                <a:uFillTx/>
                <a:latin typeface="Arial" charset="0"/>
                <a:ea typeface="+mn-ea"/>
                <a:cs typeface="Times New Roman" pitchFamily="18" charset="0"/>
              </a:rPr>
              <a:t>but you can also suggest other cases </a:t>
            </a:r>
            <a:endPar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endParaRPr>
          </a:p>
          <a:p>
            <a:pPr marL="457200" marR="0" lvl="0" indent="-457200" algn="l" defTabSz="914400" rtl="0" eaLnBrk="0" fontAlgn="base" latinLnBrk="0" hangingPunct="0">
              <a:lnSpc>
                <a:spcPct val="100000"/>
              </a:lnSpc>
              <a:spcBef>
                <a:spcPct val="5000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The </a:t>
            </a:r>
            <a:r>
              <a:rPr kumimoji="0" lang="en-US" sz="2000" b="0" i="0" u="none" strike="noStrike" kern="1200" cap="none" spc="0" normalizeH="0" baseline="0" noProof="0" dirty="0">
                <a:ln>
                  <a:noFill/>
                </a:ln>
                <a:solidFill>
                  <a:srgbClr val="000000"/>
                </a:solidFill>
                <a:effectLst/>
                <a:uLnTx/>
                <a:uFillTx/>
                <a:latin typeface="Arial" charset="0"/>
                <a:ea typeface="+mn-ea"/>
                <a:cs typeface="Times New Roman" pitchFamily="18" charset="0"/>
              </a:rPr>
              <a:t>report should be no longer than </a:t>
            </a: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12 pages (</a:t>
            </a:r>
            <a:r>
              <a:rPr kumimoji="0" lang="en-US" sz="2000" b="0" i="0" u="none" strike="noStrike" kern="1200" cap="none" spc="0" normalizeH="0" baseline="0" noProof="0" dirty="0" err="1" smtClean="0">
                <a:ln>
                  <a:noFill/>
                </a:ln>
                <a:solidFill>
                  <a:srgbClr val="000000"/>
                </a:solidFill>
                <a:effectLst/>
                <a:uLnTx/>
                <a:uFillTx/>
                <a:latin typeface="Arial" charset="0"/>
                <a:ea typeface="+mn-ea"/>
                <a:cs typeface="Times New Roman" pitchFamily="18" charset="0"/>
              </a:rPr>
              <a:t>excl</a:t>
            </a: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 appendices)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nl-NL" sz="2400" b="1" i="0" u="none" strike="noStrike" kern="1200" cap="none" spc="0" normalizeH="0" baseline="0" noProof="0" dirty="0" smtClean="0">
              <a:ln>
                <a:noFill/>
              </a:ln>
              <a:solidFill>
                <a:srgbClr val="0070C0"/>
              </a:solidFill>
              <a:effectLst/>
              <a:uLnTx/>
              <a:uFillTx/>
              <a:latin typeface="Tahoma"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nl-NL" sz="2400" b="1" i="0" u="none" strike="noStrike" kern="1200" cap="none" spc="0" normalizeH="0" baseline="0" noProof="0" dirty="0" smtClean="0">
                <a:ln>
                  <a:noFill/>
                </a:ln>
                <a:solidFill>
                  <a:srgbClr val="0070C0"/>
                </a:solidFill>
                <a:effectLst/>
                <a:uLnTx/>
                <a:uFillTx/>
                <a:latin typeface="Tahoma" pitchFamily="34" charset="0"/>
                <a:ea typeface="+mn-ea"/>
                <a:cs typeface="+mn-cs"/>
              </a:rPr>
              <a:t>Schedule</a:t>
            </a:r>
            <a:endParaRPr kumimoji="0" lang="en-GB" altLang="nl-NL" sz="2400" b="1" i="0" u="none" strike="noStrike" kern="1200" cap="none" spc="0" normalizeH="0" baseline="0" noProof="0" dirty="0">
              <a:ln>
                <a:noFill/>
              </a:ln>
              <a:solidFill>
                <a:srgbClr val="0070C0"/>
              </a:solidFill>
              <a:effectLst/>
              <a:uLnTx/>
              <a:uFillTx/>
              <a:latin typeface="Tahoma" pitchFamily="34" charset="0"/>
              <a:ea typeface="+mn-ea"/>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08-05-2023:</a:t>
            </a:r>
            <a:r>
              <a:rPr kumimoji="0" lang="en-US" sz="2000" b="0" i="0" u="none" strike="noStrike" kern="1200" cap="none" spc="0" normalizeH="0" baseline="0" noProof="0" dirty="0">
                <a:ln>
                  <a:noFill/>
                </a:ln>
                <a:solidFill>
                  <a:srgbClr val="000000"/>
                </a:solidFill>
                <a:effectLst/>
                <a:uLnTx/>
                <a:uFillTx/>
                <a:latin typeface="Arial" charset="0"/>
                <a:ea typeface="+mn-ea"/>
                <a:cs typeface="Times New Roman" pitchFamily="18" charset="0"/>
              </a:rPr>
              <a:t>	Introduction to the assignment (Groups and topics).</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02-06-2023:</a:t>
            </a:r>
            <a:r>
              <a:rPr kumimoji="0" lang="en-US" sz="2000" b="0" i="0" u="none" strike="noStrike" kern="1200" cap="none" spc="0" normalizeH="0" baseline="0" noProof="0" dirty="0">
                <a:ln>
                  <a:noFill/>
                </a:ln>
                <a:solidFill>
                  <a:srgbClr val="000000"/>
                </a:solidFill>
                <a:effectLst/>
                <a:uLnTx/>
                <a:uFillTx/>
                <a:latin typeface="Arial" charset="0"/>
                <a:ea typeface="+mn-ea"/>
                <a:cs typeface="Times New Roman" pitchFamily="18" charset="0"/>
              </a:rPr>
              <a:t>	Discussing issues with assignment (by E-mail</a:t>
            </a: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r>
              <a:rPr lang="en-US" sz="2000" dirty="0" smtClean="0">
                <a:solidFill>
                  <a:srgbClr val="000000"/>
                </a:solidFill>
                <a:latin typeface="Arial" charset="0"/>
                <a:cs typeface="Times New Roman" pitchFamily="18" charset="0"/>
              </a:rPr>
              <a:t>09-06-2023:	“ “</a:t>
            </a:r>
            <a:endParaRPr kumimoji="0" lang="en-US" sz="2000" b="0" i="0" u="none" strike="noStrike" kern="1200" cap="none" spc="0" normalizeH="0" baseline="0" noProof="0" dirty="0">
              <a:ln>
                <a:noFill/>
              </a:ln>
              <a:solidFill>
                <a:srgbClr val="000000"/>
              </a:solidFill>
              <a:effectLst/>
              <a:uLnTx/>
              <a:uFillTx/>
              <a:latin typeface="Arial" charset="0"/>
              <a:ea typeface="+mn-ea"/>
              <a:cs typeface="Times New Roman" pitchFamily="18"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16-06-2023: </a:t>
            </a:r>
            <a:r>
              <a:rPr kumimoji="0" lang="en-US" sz="2000" b="0" i="0" u="none" strike="noStrike" kern="1200" cap="none" spc="0" normalizeH="0" baseline="0" noProof="0" dirty="0">
                <a:ln>
                  <a:noFill/>
                </a:ln>
                <a:solidFill>
                  <a:srgbClr val="000000"/>
                </a:solidFill>
                <a:effectLst/>
                <a:uLnTx/>
                <a:uFillTx/>
                <a:latin typeface="Arial" charset="0"/>
                <a:ea typeface="+mn-ea"/>
                <a:cs typeface="Times New Roman" pitchFamily="18" charset="0"/>
              </a:rPr>
              <a:t>	Hand in final report (E-mail + print)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14-07-2023:</a:t>
            </a:r>
            <a:r>
              <a:rPr kumimoji="0" lang="en-US" sz="2000" b="0" i="0" u="none" strike="noStrike" kern="1200" cap="none" spc="0" normalizeH="0" baseline="0" noProof="0" dirty="0">
                <a:ln>
                  <a:noFill/>
                </a:ln>
                <a:solidFill>
                  <a:srgbClr val="000000"/>
                </a:solidFill>
                <a:effectLst/>
                <a:uLnTx/>
                <a:uFillTx/>
                <a:latin typeface="Arial" charset="0"/>
                <a:ea typeface="+mn-ea"/>
                <a:cs typeface="Times New Roman" pitchFamily="18" charset="0"/>
              </a:rPr>
              <a:t>	Grade </a:t>
            </a: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assignment (and course)</a:t>
            </a:r>
            <a:endParaRPr kumimoji="0" lang="en-US" sz="2000" b="0" i="0" u="none" strike="noStrike" kern="1200" cap="none" spc="0" normalizeH="0" baseline="0" noProof="0" dirty="0">
              <a:ln>
                <a:noFill/>
              </a:ln>
              <a:solidFill>
                <a:srgbClr val="000000"/>
              </a:solidFill>
              <a:effectLst/>
              <a:uLnTx/>
              <a:uFillTx/>
              <a:latin typeface="Arial" charset="0"/>
              <a:ea typeface="+mn-ea"/>
              <a:cs typeface="Times New Roman" pitchFamily="18" charset="0"/>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charset="0"/>
              <a:ea typeface="+mn-ea"/>
              <a:cs typeface="Times New Roman" pitchFamily="18" charset="0"/>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smtClean="0">
                <a:ln>
                  <a:noFill/>
                </a:ln>
                <a:solidFill>
                  <a:srgbClr val="168CD1"/>
                </a:solidFill>
                <a:effectLst/>
                <a:uLnTx/>
                <a:uFillTx/>
                <a:latin typeface="Arial" charset="0"/>
                <a:ea typeface="+mn-ea"/>
                <a:cs typeface="Times New Roman" pitchFamily="18" charset="0"/>
              </a:rPr>
              <a:t>						</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smtClean="0">
                <a:ln>
                  <a:noFill/>
                </a:ln>
                <a:solidFill>
                  <a:srgbClr val="168CD1"/>
                </a:solidFill>
                <a:effectLst/>
                <a:uLnTx/>
                <a:uFillTx/>
                <a:latin typeface="Arial" charset="0"/>
                <a:ea typeface="+mn-ea"/>
                <a:cs typeface="Times New Roman" pitchFamily="18" charset="0"/>
              </a:rPr>
              <a:t>						</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Arial" charset="0"/>
                <a:ea typeface="+mn-ea"/>
                <a:cs typeface="Times New Roman" pitchFamily="18" charset="0"/>
              </a:rPr>
              <a:t> </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000" b="0" i="0" u="none" strike="noStrike" kern="1200" cap="none" spc="0" normalizeH="0" baseline="0" noProof="0" dirty="0" smtClean="0">
                <a:ln>
                  <a:noFill/>
                </a:ln>
                <a:solidFill>
                  <a:srgbClr val="000000"/>
                </a:solidFill>
                <a:effectLst/>
                <a:uLnTx/>
                <a:uFillTx/>
                <a:latin typeface="Arial" charset="0"/>
                <a:ea typeface="+mn-ea"/>
                <a:cs typeface="+mn-cs"/>
              </a:rPr>
              <a:t>					</a:t>
            </a:r>
          </a:p>
        </p:txBody>
      </p:sp>
    </p:spTree>
    <p:extLst>
      <p:ext uri="{BB962C8B-B14F-4D97-AF65-F5344CB8AC3E}">
        <p14:creationId xmlns:p14="http://schemas.microsoft.com/office/powerpoint/2010/main" val="781073588"/>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nl-NL" smtClean="0">
                <a:solidFill>
                  <a:srgbClr val="6699FF"/>
                </a:solidFill>
              </a:rPr>
              <a:t>Questions?</a:t>
            </a:r>
          </a:p>
        </p:txBody>
      </p:sp>
      <p:sp>
        <p:nvSpPr>
          <p:cNvPr id="44035" name="Rectangle 3"/>
          <p:cNvSpPr>
            <a:spLocks noGrp="1" noChangeArrowheads="1"/>
          </p:cNvSpPr>
          <p:nvPr>
            <p:ph type="body" sz="half" idx="1"/>
          </p:nvPr>
        </p:nvSpPr>
        <p:spPr>
          <a:xfrm>
            <a:off x="250825" y="1125538"/>
            <a:ext cx="6330950" cy="3778250"/>
          </a:xfrm>
        </p:spPr>
        <p:txBody>
          <a:bodyPr/>
          <a:lstStyle/>
          <a:p>
            <a:pPr marL="0" indent="0" eaLnBrk="1" hangingPunct="1"/>
            <a:endParaRPr lang="en-US" altLang="nl-NL" sz="2000" smtClean="0"/>
          </a:p>
          <a:p>
            <a:pPr marL="0" indent="0" eaLnBrk="1" hangingPunct="1"/>
            <a:endParaRPr lang="en-US" altLang="nl-NL" sz="2000" smtClean="0"/>
          </a:p>
        </p:txBody>
      </p:sp>
      <p:pic>
        <p:nvPicPr>
          <p:cNvPr id="44036" name="Picture 4" descr="SEPAM lores"/>
          <p:cNvPicPr>
            <a:picLocks noGrp="1" noChangeAspect="1" noChangeArrowheads="1"/>
          </p:cNvPicPr>
          <p:nvPr>
            <p:ph sz="half" idx="2"/>
          </p:nvPr>
        </p:nvPicPr>
        <p:blipFill>
          <a:blip r:embed="rId3">
            <a:lum bright="18000" contrast="12000"/>
            <a:extLst>
              <a:ext uri="{28A0092B-C50C-407E-A947-70E740481C1C}">
                <a14:useLocalDpi xmlns:a14="http://schemas.microsoft.com/office/drawing/2010/main" val="0"/>
              </a:ext>
            </a:extLst>
          </a:blip>
          <a:srcRect/>
          <a:stretch>
            <a:fillRect/>
          </a:stretch>
        </p:blipFill>
        <p:spPr>
          <a:xfrm>
            <a:off x="755650" y="908050"/>
            <a:ext cx="7380288" cy="4803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335722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76840058-870B-4CF5-8225-0BD048626A40}" type="slidenum">
              <a:rPr lang="en-US" altLang="nl-NL" sz="1000" smtClean="0">
                <a:solidFill>
                  <a:srgbClr val="000000"/>
                </a:solidFill>
              </a:rPr>
              <a:pPr>
                <a:spcBef>
                  <a:spcPct val="0"/>
                </a:spcBef>
                <a:buFontTx/>
                <a:buNone/>
              </a:pPr>
              <a:t>27</a:t>
            </a:fld>
            <a:endParaRPr lang="en-US" altLang="nl-NL" sz="1000" smtClean="0">
              <a:solidFill>
                <a:srgbClr val="000000"/>
              </a:solidFill>
            </a:endParaRPr>
          </a:p>
        </p:txBody>
      </p:sp>
      <p:sp>
        <p:nvSpPr>
          <p:cNvPr id="67587" name="Rectangle 5"/>
          <p:cNvSpPr>
            <a:spLocks noChangeArrowheads="1"/>
          </p:cNvSpPr>
          <p:nvPr/>
        </p:nvSpPr>
        <p:spPr bwMode="auto">
          <a:xfrm>
            <a:off x="762000" y="6096000"/>
            <a:ext cx="46863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endParaRPr lang="nl-NL" altLang="nl-NL" sz="1000" b="1" smtClean="0">
              <a:solidFill>
                <a:srgbClr val="000000"/>
              </a:solidFill>
            </a:endParaRPr>
          </a:p>
        </p:txBody>
      </p:sp>
      <p:sp>
        <p:nvSpPr>
          <p:cNvPr id="67588" name="TextBox 1"/>
          <p:cNvSpPr txBox="1">
            <a:spLocks noChangeArrowheads="1"/>
          </p:cNvSpPr>
          <p:nvPr/>
        </p:nvSpPr>
        <p:spPr bwMode="auto">
          <a:xfrm>
            <a:off x="900112" y="116632"/>
            <a:ext cx="7200279"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lgn="ctr">
              <a:spcBef>
                <a:spcPct val="0"/>
              </a:spcBef>
              <a:buFontTx/>
              <a:buNone/>
            </a:pPr>
            <a:r>
              <a:rPr lang="en-US" altLang="nl-NL" sz="3200" dirty="0" smtClean="0">
                <a:solidFill>
                  <a:srgbClr val="0070C0"/>
                </a:solidFill>
              </a:rPr>
              <a:t>Next lecture Friday </a:t>
            </a:r>
            <a:r>
              <a:rPr lang="en-US" altLang="nl-NL" sz="3200" dirty="0" smtClean="0">
                <a:solidFill>
                  <a:srgbClr val="0070C0"/>
                </a:solidFill>
              </a:rPr>
              <a:t>12-05</a:t>
            </a:r>
            <a:endParaRPr lang="en-US" altLang="nl-NL" sz="2800" dirty="0" smtClean="0"/>
          </a:p>
          <a:p>
            <a:pPr algn="ctr">
              <a:spcBef>
                <a:spcPct val="0"/>
              </a:spcBef>
              <a:buFontTx/>
              <a:buNone/>
            </a:pPr>
            <a:endParaRPr lang="en-US" altLang="nl-NL" sz="3200" dirty="0" smtClean="0">
              <a:solidFill>
                <a:srgbClr val="000000"/>
              </a:solidFill>
            </a:endParaRPr>
          </a:p>
          <a:p>
            <a:pPr>
              <a:spcBef>
                <a:spcPct val="0"/>
              </a:spcBef>
              <a:buFontTx/>
              <a:buNone/>
            </a:pPr>
            <a:endParaRPr lang="nl-NL" altLang="nl-NL" dirty="0" smtClean="0">
              <a:solidFill>
                <a:srgbClr val="000000"/>
              </a:solidFill>
            </a:endParaRPr>
          </a:p>
        </p:txBody>
      </p:sp>
      <p:sp>
        <p:nvSpPr>
          <p:cNvPr id="2" name="TextBox 1"/>
          <p:cNvSpPr txBox="1"/>
          <p:nvPr/>
        </p:nvSpPr>
        <p:spPr>
          <a:xfrm>
            <a:off x="1421780" y="3256448"/>
            <a:ext cx="6985000" cy="2862322"/>
          </a:xfrm>
          <a:prstGeom prst="rect">
            <a:avLst/>
          </a:prstGeom>
          <a:noFill/>
        </p:spPr>
        <p:txBody>
          <a:bodyPr>
            <a:spAutoFit/>
          </a:bodyPr>
          <a:lstStyle/>
          <a:p>
            <a:pPr>
              <a:defRPr/>
            </a:pPr>
            <a:r>
              <a:rPr lang="en-GB" sz="2000" b="1" dirty="0" smtClean="0">
                <a:solidFill>
                  <a:srgbClr val="000000"/>
                </a:solidFill>
                <a:latin typeface="Tahoma" pitchFamily="34" charset="0"/>
              </a:rPr>
              <a:t>Topics: pattern of development and diffusion</a:t>
            </a:r>
          </a:p>
          <a:p>
            <a:pPr>
              <a:defRPr/>
            </a:pPr>
            <a:r>
              <a:rPr lang="en-GB" sz="2000" b="1" dirty="0" smtClean="0">
                <a:solidFill>
                  <a:srgbClr val="000000"/>
                </a:solidFill>
                <a:latin typeface="Tahoma" pitchFamily="34" charset="0"/>
              </a:rPr>
              <a:t>Articles:</a:t>
            </a:r>
          </a:p>
          <a:p>
            <a:pPr marL="457200" indent="-457200">
              <a:buFont typeface="+mj-lt"/>
              <a:buAutoNum type="arabicPeriod"/>
              <a:defRPr/>
            </a:pPr>
            <a:r>
              <a:rPr lang="en-GB" sz="2000" dirty="0" smtClean="0">
                <a:solidFill>
                  <a:srgbClr val="000000"/>
                </a:solidFill>
                <a:latin typeface="Tahoma" pitchFamily="34" charset="0"/>
              </a:rPr>
              <a:t>Ortt (2010). Understanding the pre-diffusion phases.</a:t>
            </a:r>
          </a:p>
          <a:p>
            <a:pPr marL="457200" indent="-457200">
              <a:buFont typeface="+mj-lt"/>
              <a:buAutoNum type="arabicPeriod"/>
              <a:defRPr/>
            </a:pPr>
            <a:r>
              <a:rPr lang="en-GB" sz="2000" dirty="0" smtClean="0">
                <a:solidFill>
                  <a:srgbClr val="000000"/>
                </a:solidFill>
                <a:latin typeface="Tahoma" pitchFamily="34" charset="0"/>
              </a:rPr>
              <a:t>Schroeder et al. (1986). Managing innovation and change processes.</a:t>
            </a:r>
          </a:p>
          <a:p>
            <a:pPr marL="457200" indent="-457200">
              <a:buFont typeface="+mj-lt"/>
              <a:buAutoNum type="arabicPeriod"/>
              <a:defRPr/>
            </a:pPr>
            <a:endParaRPr lang="en-GB" sz="2000" b="1" dirty="0" smtClean="0">
              <a:solidFill>
                <a:srgbClr val="000000"/>
              </a:solidFill>
              <a:latin typeface="Tahoma" pitchFamily="34" charset="0"/>
            </a:endParaRPr>
          </a:p>
          <a:p>
            <a:pPr marL="457200" indent="-457200">
              <a:buFont typeface="+mj-lt"/>
              <a:buAutoNum type="arabicPeriod"/>
              <a:defRPr/>
            </a:pPr>
            <a:endParaRPr lang="en-GB" sz="2000" b="1" dirty="0" smtClean="0">
              <a:solidFill>
                <a:srgbClr val="000000"/>
              </a:solidFill>
              <a:latin typeface="Tahoma" pitchFamily="34" charset="0"/>
            </a:endParaRPr>
          </a:p>
          <a:p>
            <a:pPr>
              <a:defRPr/>
            </a:pPr>
            <a:endParaRPr lang="en-GB" sz="2000" b="1" dirty="0">
              <a:solidFill>
                <a:srgbClr val="000000"/>
              </a:solidFill>
              <a:latin typeface="Tahoma" pitchFamily="34" charset="0"/>
            </a:endParaRPr>
          </a:p>
          <a:p>
            <a:pPr marL="457200" indent="-457200">
              <a:buFont typeface="+mj-lt"/>
              <a:buAutoNum type="arabicPeriod"/>
              <a:defRPr/>
            </a:pPr>
            <a:endParaRPr lang="en-GB" sz="2000" dirty="0">
              <a:solidFill>
                <a:srgbClr val="000000"/>
              </a:solidFill>
              <a:latin typeface="Tahoma" pitchFamily="34" charset="0"/>
            </a:endParaRPr>
          </a:p>
        </p:txBody>
      </p:sp>
      <p:pic>
        <p:nvPicPr>
          <p:cNvPr id="6759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372544" y="836712"/>
            <a:ext cx="4104456" cy="2160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476752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5"/>
          <p:cNvSpPr txBox="1">
            <a:spLocks/>
          </p:cNvSpPr>
          <p:nvPr/>
        </p:nvSpPr>
        <p:spPr>
          <a:xfrm>
            <a:off x="457201" y="799254"/>
            <a:ext cx="5801361" cy="3562775"/>
          </a:xfrm>
          <a:prstGeom prst="rect">
            <a:avLst/>
          </a:prstGeom>
          <a:solidFill>
            <a:schemeClr val="tx1">
              <a:lumMod val="20000"/>
              <a:lumOff val="80000"/>
              <a:alpha val="87000"/>
            </a:schemeClr>
          </a:solidFill>
        </p:spPr>
        <p:txBody>
          <a:bodyPr/>
          <a:lst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nl-NL" sz="3200" b="1" i="0" u="none" strike="noStrike" kern="1200" cap="none" spc="0" normalizeH="0" baseline="0" noProof="0" dirty="0">
              <a:ln>
                <a:noFill/>
              </a:ln>
              <a:solidFill>
                <a:prstClr val="white"/>
              </a:solidFill>
              <a:effectLst/>
              <a:uLnTx/>
              <a:uFillTx/>
              <a:latin typeface="Calibri"/>
              <a:ea typeface="+mj-ea"/>
              <a:cs typeface="Calibri"/>
            </a:endParaRPr>
          </a:p>
        </p:txBody>
      </p:sp>
      <p:sp>
        <p:nvSpPr>
          <p:cNvPr id="2" name="Title 1"/>
          <p:cNvSpPr>
            <a:spLocks noGrp="1"/>
          </p:cNvSpPr>
          <p:nvPr>
            <p:ph type="title"/>
          </p:nvPr>
        </p:nvSpPr>
        <p:spPr>
          <a:xfrm>
            <a:off x="457201" y="548680"/>
            <a:ext cx="8229600" cy="1490133"/>
          </a:xfrm>
        </p:spPr>
        <p:txBody>
          <a:bodyPr/>
          <a:lstStyle/>
          <a:p>
            <a:r>
              <a:rPr lang="en-US" kern="0" dirty="0">
                <a:solidFill>
                  <a:srgbClr val="0099CC"/>
                </a:solidFill>
                <a:latin typeface="Tahoma"/>
                <a:cs typeface="+mj-cs"/>
              </a:rPr>
              <a:t>MOT </a:t>
            </a:r>
            <a:r>
              <a:rPr lang="en-US" kern="0" dirty="0" smtClean="0">
                <a:solidFill>
                  <a:srgbClr val="0099CC"/>
                </a:solidFill>
                <a:latin typeface="Tahoma"/>
                <a:cs typeface="+mj-cs"/>
              </a:rPr>
              <a:t>2421 </a:t>
            </a:r>
            <a:br>
              <a:rPr lang="en-US" kern="0" dirty="0" smtClean="0">
                <a:solidFill>
                  <a:srgbClr val="0099CC"/>
                </a:solidFill>
                <a:latin typeface="Tahoma"/>
                <a:cs typeface="+mj-cs"/>
              </a:rPr>
            </a:br>
            <a:r>
              <a:rPr lang="en-US" kern="0" dirty="0" smtClean="0">
                <a:solidFill>
                  <a:srgbClr val="0099CC"/>
                </a:solidFill>
                <a:latin typeface="Tahoma"/>
                <a:cs typeface="+mj-cs"/>
              </a:rPr>
              <a:t>Contents Today</a:t>
            </a:r>
            <a:endParaRPr lang="en-US" dirty="0"/>
          </a:p>
        </p:txBody>
      </p:sp>
      <p:sp>
        <p:nvSpPr>
          <p:cNvPr id="3" name="Content Placeholder 2"/>
          <p:cNvSpPr>
            <a:spLocks noGrp="1"/>
          </p:cNvSpPr>
          <p:nvPr>
            <p:ph idx="1"/>
          </p:nvPr>
        </p:nvSpPr>
        <p:spPr>
          <a:xfrm>
            <a:off x="490448" y="1772816"/>
            <a:ext cx="8229599" cy="4844945"/>
          </a:xfrm>
        </p:spPr>
        <p:txBody>
          <a:bodyPr>
            <a:normAutofit lnSpcReduction="10000"/>
          </a:bodyPr>
          <a:lstStyle/>
          <a:p>
            <a:pPr lvl="0" indent="0"/>
            <a:r>
              <a:rPr lang="en-US" sz="2000" b="1" dirty="0">
                <a:solidFill>
                  <a:srgbClr val="545454"/>
                </a:solidFill>
              </a:rPr>
              <a:t>Project aspects</a:t>
            </a:r>
          </a:p>
          <a:p>
            <a:pPr marL="1085850" lvl="1" indent="-342900">
              <a:buFont typeface="+mj-lt"/>
              <a:buAutoNum type="arabicPeriod"/>
            </a:pPr>
            <a:r>
              <a:rPr lang="en-US" sz="1800" dirty="0">
                <a:solidFill>
                  <a:srgbClr val="000000"/>
                </a:solidFill>
              </a:rPr>
              <a:t>Stage-gate</a:t>
            </a:r>
          </a:p>
          <a:p>
            <a:pPr marL="1085850" lvl="1" indent="-342900">
              <a:buFont typeface="+mj-lt"/>
              <a:buAutoNum type="arabicPeriod"/>
            </a:pPr>
            <a:r>
              <a:rPr lang="en-US" sz="1800" dirty="0">
                <a:solidFill>
                  <a:srgbClr val="000000"/>
                </a:solidFill>
              </a:rPr>
              <a:t>Scrum</a:t>
            </a:r>
          </a:p>
          <a:p>
            <a:pPr marL="1085850" lvl="1" indent="-342900">
              <a:buFont typeface="+mj-lt"/>
              <a:buAutoNum type="arabicPeriod"/>
            </a:pPr>
            <a:r>
              <a:rPr lang="en-US" sz="1800" dirty="0">
                <a:solidFill>
                  <a:srgbClr val="000000"/>
                </a:solidFill>
              </a:rPr>
              <a:t>Comparison</a:t>
            </a:r>
          </a:p>
          <a:p>
            <a:pPr marL="1085850" lvl="1" indent="-342900">
              <a:buFont typeface="+mj-lt"/>
              <a:buAutoNum type="arabicPeriod"/>
            </a:pPr>
            <a:r>
              <a:rPr lang="en-US" sz="1800" dirty="0">
                <a:solidFill>
                  <a:srgbClr val="FF0000"/>
                </a:solidFill>
              </a:rPr>
              <a:t>Product innovation and its alternatives</a:t>
            </a:r>
          </a:p>
          <a:p>
            <a:pPr marL="1085850" lvl="1" indent="-342900">
              <a:buFont typeface="+mj-lt"/>
              <a:buAutoNum type="arabicPeriod"/>
            </a:pPr>
            <a:r>
              <a:rPr lang="en-US" sz="1800" dirty="0">
                <a:solidFill>
                  <a:srgbClr val="FF0000"/>
                </a:solidFill>
              </a:rPr>
              <a:t>Evolution of thinking about innovation </a:t>
            </a:r>
          </a:p>
          <a:p>
            <a:pPr marL="1085850" lvl="1" indent="-342900">
              <a:buFont typeface="+mj-lt"/>
              <a:buAutoNum type="arabicPeriod"/>
            </a:pPr>
            <a:r>
              <a:rPr lang="en-US" sz="1800" dirty="0">
                <a:solidFill>
                  <a:srgbClr val="FF0000"/>
                </a:solidFill>
              </a:rPr>
              <a:t>Contextual innovation </a:t>
            </a:r>
            <a:r>
              <a:rPr lang="en-US" sz="1800" dirty="0" smtClean="0">
                <a:solidFill>
                  <a:srgbClr val="FF0000"/>
                </a:solidFill>
              </a:rPr>
              <a:t>management</a:t>
            </a:r>
          </a:p>
          <a:p>
            <a:pPr marL="1085850" lvl="1" indent="-342900">
              <a:buFont typeface="+mj-lt"/>
              <a:buAutoNum type="arabicPeriod"/>
            </a:pPr>
            <a:r>
              <a:rPr lang="en-US" sz="1800" dirty="0" smtClean="0">
                <a:solidFill>
                  <a:srgbClr val="FF0000"/>
                </a:solidFill>
              </a:rPr>
              <a:t>Introduction to assignment</a:t>
            </a:r>
            <a:endParaRPr lang="en-US" sz="1800" dirty="0">
              <a:solidFill>
                <a:srgbClr val="FF0000"/>
              </a:solidFill>
            </a:endParaRPr>
          </a:p>
          <a:p>
            <a:pPr indent="0"/>
            <a:endParaRPr lang="en-US" sz="2000" b="1" dirty="0" smtClean="0">
              <a:solidFill>
                <a:schemeClr val="tx1"/>
              </a:solidFill>
            </a:endParaRPr>
          </a:p>
          <a:p>
            <a:pPr indent="0"/>
            <a:endParaRPr lang="en-US" sz="2000" b="1" dirty="0" smtClean="0">
              <a:solidFill>
                <a:schemeClr val="tx1"/>
              </a:solidFill>
            </a:endParaRPr>
          </a:p>
          <a:p>
            <a:pPr marL="1200150" lvl="1" indent="-457200">
              <a:buFont typeface="+mj-lt"/>
              <a:buAutoNum type="alphaLcPeriod"/>
            </a:pPr>
            <a:endParaRPr lang="en-US" dirty="0" smtClean="0">
              <a:solidFill>
                <a:srgbClr val="000000"/>
              </a:solidFill>
            </a:endParaRPr>
          </a:p>
          <a:p>
            <a:pPr marL="457200" indent="-457200">
              <a:buFont typeface="+mj-lt"/>
              <a:buAutoNum type="arabicPeriod"/>
            </a:pPr>
            <a:endParaRPr lang="en-US" dirty="0" smtClean="0">
              <a:solidFill>
                <a:srgbClr val="000000"/>
              </a:solidFill>
            </a:endParaRPr>
          </a:p>
          <a:p>
            <a:pPr indent="0"/>
            <a:r>
              <a:rPr lang="en-US" dirty="0" smtClean="0">
                <a:solidFill>
                  <a:srgbClr val="000000"/>
                </a:solidFill>
              </a:rPr>
              <a:t/>
            </a:r>
            <a:br>
              <a:rPr lang="en-US" dirty="0" smtClean="0">
                <a:solidFill>
                  <a:srgbClr val="000000"/>
                </a:solidFill>
              </a:rPr>
            </a:br>
            <a:endParaRPr lang="en-US" sz="1800" dirty="0" smtClean="0">
              <a:solidFill>
                <a:srgbClr val="000000"/>
              </a:solidFill>
            </a:endParaRPr>
          </a:p>
        </p:txBody>
      </p:sp>
    </p:spTree>
    <p:extLst>
      <p:ext uri="{BB962C8B-B14F-4D97-AF65-F5344CB8AC3E}">
        <p14:creationId xmlns:p14="http://schemas.microsoft.com/office/powerpoint/2010/main" val="27181717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520EAE0-935E-42C5-93A9-9C79AA64BEFF}"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46083"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46084"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46085" name="Text Box 4"/>
          <p:cNvSpPr txBox="1">
            <a:spLocks noChangeArrowheads="1"/>
          </p:cNvSpPr>
          <p:nvPr/>
        </p:nvSpPr>
        <p:spPr bwMode="auto">
          <a:xfrm>
            <a:off x="395288" y="0"/>
            <a:ext cx="8748712"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Portfolio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aspects</a:t>
            </a: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of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the</a:t>
            </a: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innovation</a:t>
            </a: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process</a:t>
            </a:r>
            <a:endPar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GB"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rPr>
              <a:t>Ad 4. </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Product </a:t>
            </a: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innovation</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and</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its</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alternatives</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(a)</a:t>
            </a: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nl-NL" altLang="nl-NL" sz="2400" b="0" i="0" u="none" strike="noStrike" kern="1200" cap="none" spc="0" normalizeH="0" baseline="0" noProof="0" dirty="0" err="1" smtClean="0">
                <a:ln>
                  <a:noFill/>
                </a:ln>
                <a:solidFill>
                  <a:srgbClr val="000000"/>
                </a:solidFill>
                <a:effectLst/>
                <a:uLnTx/>
                <a:uFillTx/>
                <a:latin typeface="Tahoma" pitchFamily="34" charset="0"/>
                <a:ea typeface="+mn-ea"/>
                <a:cs typeface="+mn-cs"/>
              </a:rPr>
              <a:t>Questions</a:t>
            </a:r>
            <a:r>
              <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t>: </a:t>
            </a:r>
          </a:p>
          <a:p>
            <a:pPr marL="457200" marR="0" lvl="0" indent="-457200" algn="l" defTabSz="914400" rtl="0" eaLnBrk="0" fontAlgn="base" latinLnBrk="0" hangingPunct="0">
              <a:lnSpc>
                <a:spcPct val="100000"/>
              </a:lnSpc>
              <a:spcBef>
                <a:spcPct val="0"/>
              </a:spcBef>
              <a:spcAft>
                <a:spcPct val="0"/>
              </a:spcAft>
              <a:buClrTx/>
              <a:buSzTx/>
              <a:buFontTx/>
              <a:buChar char="•"/>
              <a:tabLst/>
              <a:defRPr/>
            </a:pPr>
            <a:r>
              <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t> </a:t>
            </a:r>
            <a:r>
              <a:rPr kumimoji="0" lang="nl-NL" altLang="nl-NL" sz="2400" b="0" i="0" u="none" strike="noStrike" kern="1200" cap="none" spc="0" normalizeH="0" baseline="0" noProof="0" dirty="0" err="1" smtClean="0">
                <a:ln>
                  <a:noFill/>
                </a:ln>
                <a:solidFill>
                  <a:srgbClr val="000000"/>
                </a:solidFill>
                <a:effectLst/>
                <a:uLnTx/>
                <a:uFillTx/>
                <a:latin typeface="Tahoma" pitchFamily="34" charset="0"/>
                <a:ea typeface="+mn-ea"/>
                <a:cs typeface="+mn-cs"/>
              </a:rPr>
              <a:t>What</a:t>
            </a:r>
            <a:r>
              <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t> are </a:t>
            </a:r>
            <a:r>
              <a:rPr kumimoji="0" lang="nl-NL" altLang="nl-NL" sz="2400" b="0" i="0" u="none" strike="noStrike" kern="1200" cap="none" spc="0" normalizeH="0" baseline="0" noProof="0" dirty="0" err="1" smtClean="0">
                <a:ln>
                  <a:noFill/>
                </a:ln>
                <a:solidFill>
                  <a:srgbClr val="000000"/>
                </a:solidFill>
                <a:effectLst/>
                <a:uLnTx/>
                <a:uFillTx/>
                <a:latin typeface="Tahoma" pitchFamily="34" charset="0"/>
                <a:ea typeface="+mn-ea"/>
                <a:cs typeface="+mn-cs"/>
              </a:rPr>
              <a:t>alternatives</a:t>
            </a:r>
            <a:r>
              <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t> </a:t>
            </a:r>
            <a:r>
              <a:rPr kumimoji="0" lang="nl-NL" altLang="nl-NL" sz="2400" b="0" i="0" u="none" strike="noStrike" kern="1200" cap="none" spc="0" normalizeH="0" baseline="0" noProof="0" dirty="0" err="1" smtClean="0">
                <a:ln>
                  <a:noFill/>
                </a:ln>
                <a:solidFill>
                  <a:srgbClr val="000000"/>
                </a:solidFill>
                <a:effectLst/>
                <a:uLnTx/>
                <a:uFillTx/>
                <a:latin typeface="Tahoma" pitchFamily="34" charset="0"/>
                <a:ea typeface="+mn-ea"/>
                <a:cs typeface="+mn-cs"/>
              </a:rPr>
              <a:t>for</a:t>
            </a:r>
            <a:r>
              <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t> </a:t>
            </a:r>
            <a:r>
              <a:rPr kumimoji="0" lang="nl-NL" altLang="nl-NL" sz="2400" b="0" i="0" u="none" strike="noStrike" kern="1200" cap="none" spc="0" normalizeH="0" baseline="0" noProof="0" dirty="0" err="1" smtClean="0">
                <a:ln>
                  <a:noFill/>
                </a:ln>
                <a:solidFill>
                  <a:srgbClr val="000000"/>
                </a:solidFill>
                <a:effectLst/>
                <a:uLnTx/>
                <a:uFillTx/>
                <a:latin typeface="Tahoma" pitchFamily="34" charset="0"/>
                <a:ea typeface="+mn-ea"/>
                <a:cs typeface="+mn-cs"/>
              </a:rPr>
              <a:t>innovation</a:t>
            </a:r>
            <a:r>
              <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t>?</a:t>
            </a:r>
          </a:p>
          <a:p>
            <a:pPr marL="457200" marR="0" lvl="0" indent="-457200" algn="l" defTabSz="914400" rtl="0" eaLnBrk="0" fontAlgn="base" latinLnBrk="0" hangingPunct="0">
              <a:lnSpc>
                <a:spcPct val="100000"/>
              </a:lnSpc>
              <a:spcBef>
                <a:spcPct val="0"/>
              </a:spcBef>
              <a:spcAft>
                <a:spcPct val="0"/>
              </a:spcAft>
              <a:buClrTx/>
              <a:buSzTx/>
              <a:buFontTx/>
              <a:buChar char="•"/>
              <a:tabLst/>
              <a:defRPr/>
            </a:pPr>
            <a:r>
              <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t> How do these </a:t>
            </a:r>
            <a:r>
              <a:rPr kumimoji="0" lang="nl-NL" altLang="nl-NL" sz="2400" b="0" i="0" u="none" strike="noStrike" kern="1200" cap="none" spc="0" normalizeH="0" baseline="0" noProof="0" dirty="0" err="1" smtClean="0">
                <a:ln>
                  <a:noFill/>
                </a:ln>
                <a:solidFill>
                  <a:srgbClr val="000000"/>
                </a:solidFill>
                <a:effectLst/>
                <a:uLnTx/>
                <a:uFillTx/>
                <a:latin typeface="Tahoma" pitchFamily="34" charset="0"/>
                <a:ea typeface="+mn-ea"/>
                <a:cs typeface="+mn-cs"/>
              </a:rPr>
              <a:t>alternatives</a:t>
            </a:r>
            <a:r>
              <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t> </a:t>
            </a:r>
            <a:r>
              <a:rPr kumimoji="0" lang="nl-NL" altLang="nl-NL" sz="2400" b="0" i="0" u="none" strike="noStrike" kern="1200" cap="none" spc="0" normalizeH="0" baseline="0" noProof="0" dirty="0" err="1" smtClean="0">
                <a:ln>
                  <a:noFill/>
                </a:ln>
                <a:solidFill>
                  <a:srgbClr val="000000"/>
                </a:solidFill>
                <a:effectLst/>
                <a:uLnTx/>
                <a:uFillTx/>
                <a:latin typeface="Tahoma" pitchFamily="34" charset="0"/>
                <a:ea typeface="+mn-ea"/>
                <a:cs typeface="+mn-cs"/>
              </a:rPr>
              <a:t>compare</a:t>
            </a:r>
            <a:r>
              <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t> in </a:t>
            </a:r>
            <a:r>
              <a:rPr kumimoji="0" lang="nl-NL" altLang="nl-NL" sz="2400" b="0" i="0" u="none" strike="noStrike" kern="1200" cap="none" spc="0" normalizeH="0" baseline="0" noProof="0" dirty="0" err="1" smtClean="0">
                <a:ln>
                  <a:noFill/>
                </a:ln>
                <a:solidFill>
                  <a:srgbClr val="000000"/>
                </a:solidFill>
                <a:effectLst/>
                <a:uLnTx/>
                <a:uFillTx/>
                <a:latin typeface="Tahoma" pitchFamily="34" charset="0"/>
                <a:ea typeface="+mn-ea"/>
                <a:cs typeface="+mn-cs"/>
              </a:rPr>
              <a:t>terms</a:t>
            </a:r>
            <a:r>
              <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t> of 	investment, </a:t>
            </a:r>
            <a:r>
              <a:rPr kumimoji="0" lang="nl-NL" altLang="nl-NL" sz="2400" b="0" i="0" u="none" strike="noStrike" kern="1200" cap="none" spc="0" normalizeH="0" baseline="0" noProof="0" dirty="0" err="1" smtClean="0">
                <a:ln>
                  <a:noFill/>
                </a:ln>
                <a:solidFill>
                  <a:srgbClr val="000000"/>
                </a:solidFill>
                <a:effectLst/>
                <a:uLnTx/>
                <a:uFillTx/>
                <a:latin typeface="Tahoma" pitchFamily="34" charset="0"/>
                <a:ea typeface="+mn-ea"/>
                <a:cs typeface="+mn-cs"/>
              </a:rPr>
              <a:t>payback</a:t>
            </a:r>
            <a:r>
              <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t> time </a:t>
            </a:r>
            <a:r>
              <a:rPr kumimoji="0" lang="nl-NL" altLang="nl-NL" sz="2400" b="0" i="0" u="none" strike="noStrike" kern="1200" cap="none" spc="0" normalizeH="0" baseline="0" noProof="0" dirty="0" err="1" smtClean="0">
                <a:ln>
                  <a:noFill/>
                </a:ln>
                <a:solidFill>
                  <a:srgbClr val="000000"/>
                </a:solidFill>
                <a:effectLst/>
                <a:uLnTx/>
                <a:uFillTx/>
                <a:latin typeface="Tahoma" pitchFamily="34" charset="0"/>
                <a:ea typeface="+mn-ea"/>
                <a:cs typeface="+mn-cs"/>
              </a:rPr>
              <a:t>and</a:t>
            </a:r>
            <a:r>
              <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t> risk?</a:t>
            </a: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a:t>
            </a:r>
          </a:p>
        </p:txBody>
      </p:sp>
      <p:graphicFrame>
        <p:nvGraphicFramePr>
          <p:cNvPr id="6" name="Table 5"/>
          <p:cNvGraphicFramePr>
            <a:graphicFrameLocks noGrp="1"/>
          </p:cNvGraphicFramePr>
          <p:nvPr>
            <p:extLst>
              <p:ext uri="{D42A27DB-BD31-4B8C-83A1-F6EECF244321}">
                <p14:modId xmlns:p14="http://schemas.microsoft.com/office/powerpoint/2010/main" val="535820382"/>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chemeClr val="bg1"/>
                          </a:solidFill>
                        </a:rPr>
                        <a:t>1 stage</a:t>
                      </a:r>
                      <a:endParaRPr lang="en-US" dirty="0">
                        <a:solidFill>
                          <a:schemeClr val="bg1"/>
                        </a:solidFill>
                      </a:endParaRPr>
                    </a:p>
                  </a:txBody>
                  <a:tcPr/>
                </a:tc>
                <a:tc>
                  <a:txBody>
                    <a:bodyPr/>
                    <a:lstStyle/>
                    <a:p>
                      <a:r>
                        <a:rPr lang="en-US" dirty="0" smtClean="0">
                          <a:solidFill>
                            <a:schemeClr val="bg1"/>
                          </a:solidFill>
                        </a:rPr>
                        <a:t>2 scrum</a:t>
                      </a:r>
                      <a:endParaRPr lang="en-US" dirty="0">
                        <a:solidFill>
                          <a:schemeClr val="bg1"/>
                        </a:solidFill>
                      </a:endParaRPr>
                    </a:p>
                  </a:txBody>
                  <a:tcPr/>
                </a:tc>
                <a:tc>
                  <a:txBody>
                    <a:bodyPr/>
                    <a:lstStyle/>
                    <a:p>
                      <a:r>
                        <a:rPr lang="en-US" dirty="0" smtClean="0">
                          <a:solidFill>
                            <a:schemeClr val="bg1"/>
                          </a:solidFill>
                        </a:rPr>
                        <a:t>3 compare</a:t>
                      </a:r>
                      <a:endParaRPr lang="en-US" dirty="0">
                        <a:solidFill>
                          <a:schemeClr val="bg1"/>
                        </a:solidFill>
                      </a:endParaRPr>
                    </a:p>
                  </a:txBody>
                  <a:tcPr/>
                </a:tc>
                <a:tc>
                  <a:txBody>
                    <a:bodyPr/>
                    <a:lstStyle/>
                    <a:p>
                      <a:r>
                        <a:rPr lang="en-US" dirty="0" smtClean="0">
                          <a:solidFill>
                            <a:srgbClr val="FF0000"/>
                          </a:solidFill>
                        </a:rPr>
                        <a:t>4</a:t>
                      </a:r>
                      <a:r>
                        <a:rPr lang="en-US" baseline="0" dirty="0" smtClean="0">
                          <a:solidFill>
                            <a:srgbClr val="FF0000"/>
                          </a:solidFill>
                        </a:rPr>
                        <a:t> alternatives</a:t>
                      </a:r>
                      <a:endParaRPr lang="en-US" dirty="0">
                        <a:solidFill>
                          <a:srgbClr val="FF0000"/>
                        </a:solidFill>
                      </a:endParaRPr>
                    </a:p>
                  </a:txBody>
                  <a:tcPr/>
                </a:tc>
                <a:tc>
                  <a:txBody>
                    <a:bodyPr/>
                    <a:lstStyle/>
                    <a:p>
                      <a:r>
                        <a:rPr lang="en-US" dirty="0" smtClean="0"/>
                        <a:t>5 evolution</a:t>
                      </a:r>
                      <a:endParaRPr lang="en-US" dirty="0"/>
                    </a:p>
                  </a:txBody>
                  <a:tcPr/>
                </a:tc>
                <a:tc>
                  <a:txBody>
                    <a:bodyPr/>
                    <a:lstStyle/>
                    <a:p>
                      <a:r>
                        <a:rPr lang="en-US" dirty="0" smtClean="0"/>
                        <a:t>6 contextual</a:t>
                      </a:r>
                      <a:endParaRPr lang="en-US" dirty="0"/>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91655232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3"/>
          <p:cNvSpPr>
            <a:spLocks noGrp="1" noChangeArrowheads="1"/>
          </p:cNvSpPr>
          <p:nvPr>
            <p:ph type="sldNum" sz="quarter" idx="4294967295"/>
          </p:nvPr>
        </p:nvSpPr>
        <p:spPr>
          <a:xfrm>
            <a:off x="7239000" y="5621338"/>
            <a:ext cx="1905000" cy="228600"/>
          </a:xfrm>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EB3080F-D190-4A39-B117-B521EAFB99C2}"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47107"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graphicFrame>
        <p:nvGraphicFramePr>
          <p:cNvPr id="176209" name="Group 81"/>
          <p:cNvGraphicFramePr>
            <a:graphicFrameLocks noGrp="1"/>
          </p:cNvGraphicFramePr>
          <p:nvPr/>
        </p:nvGraphicFramePr>
        <p:xfrm>
          <a:off x="762000" y="1828800"/>
          <a:ext cx="7697788" cy="3175000"/>
        </p:xfrm>
        <a:graphic>
          <a:graphicData uri="http://schemas.openxmlformats.org/drawingml/2006/table">
            <a:tbl>
              <a:tblPr/>
              <a:tblGrid>
                <a:gridCol w="3377952">
                  <a:extLst>
                    <a:ext uri="{9D8B030D-6E8A-4147-A177-3AD203B41FA5}">
                      <a16:colId xmlns:a16="http://schemas.microsoft.com/office/drawing/2014/main" val="20000"/>
                    </a:ext>
                  </a:extLst>
                </a:gridCol>
                <a:gridCol w="1584573">
                  <a:extLst>
                    <a:ext uri="{9D8B030D-6E8A-4147-A177-3AD203B41FA5}">
                      <a16:colId xmlns:a16="http://schemas.microsoft.com/office/drawing/2014/main" val="20001"/>
                    </a:ext>
                  </a:extLst>
                </a:gridCol>
                <a:gridCol w="1727200">
                  <a:extLst>
                    <a:ext uri="{9D8B030D-6E8A-4147-A177-3AD203B41FA5}">
                      <a16:colId xmlns:a16="http://schemas.microsoft.com/office/drawing/2014/main" val="20002"/>
                    </a:ext>
                  </a:extLst>
                </a:gridCol>
                <a:gridCol w="1008063">
                  <a:extLst>
                    <a:ext uri="{9D8B030D-6E8A-4147-A177-3AD203B41FA5}">
                      <a16:colId xmlns:a16="http://schemas.microsoft.com/office/drawing/2014/main" val="20003"/>
                    </a:ext>
                  </a:extLst>
                </a:gridCol>
              </a:tblGrid>
              <a:tr h="652346">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endParaRPr kumimoji="0" lang="nl-NL" sz="2000" b="0" i="0" u="none" strike="noStrike" cap="none" normalizeH="0" baseline="0" dirty="0" smtClean="0">
                        <a:ln>
                          <a:noFill/>
                        </a:ln>
                        <a:solidFill>
                          <a:schemeClr val="tx1"/>
                        </a:solidFill>
                        <a:effectLst/>
                        <a:latin typeface="Tahoma" pitchFamily="34" charset="0"/>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dirty="0" smtClean="0">
                          <a:ln>
                            <a:noFill/>
                          </a:ln>
                          <a:solidFill>
                            <a:schemeClr val="tx1"/>
                          </a:solidFill>
                          <a:effectLst/>
                          <a:latin typeface="Tahoma" pitchFamily="34" charset="0"/>
                        </a:rPr>
                        <a:t>Investment</a:t>
                      </a:r>
                    </a:p>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400" b="0" i="0" u="none" strike="noStrike" cap="none" normalizeH="0" baseline="0" dirty="0" smtClean="0">
                          <a:ln>
                            <a:noFill/>
                          </a:ln>
                          <a:solidFill>
                            <a:schemeClr val="tx1"/>
                          </a:solidFill>
                          <a:effectLst/>
                          <a:latin typeface="Tahoma" pitchFamily="34" charset="0"/>
                        </a:rPr>
                        <a:t>(-- </a:t>
                      </a:r>
                      <a:r>
                        <a:rPr kumimoji="0" lang="nl-NL" sz="1400" b="0" i="0" u="none" strike="noStrike" cap="none" normalizeH="0" baseline="0" dirty="0" err="1" smtClean="0">
                          <a:ln>
                            <a:noFill/>
                          </a:ln>
                          <a:solidFill>
                            <a:schemeClr val="tx1"/>
                          </a:solidFill>
                          <a:effectLst/>
                          <a:latin typeface="Tahoma" pitchFamily="34" charset="0"/>
                        </a:rPr>
                        <a:t>to</a:t>
                      </a:r>
                      <a:r>
                        <a:rPr kumimoji="0" lang="nl-NL" sz="1400" b="0" i="0" u="none" strike="noStrike" cap="none" normalizeH="0" baseline="0" dirty="0" smtClean="0">
                          <a:ln>
                            <a:noFill/>
                          </a:ln>
                          <a:solidFill>
                            <a:schemeClr val="tx1"/>
                          </a:solidFill>
                          <a:effectLst/>
                          <a:latin typeface="Tahoma" pitchFamily="34" charset="0"/>
                        </a:rPr>
                        <a:t> ++)</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dirty="0" err="1" smtClean="0">
                          <a:ln>
                            <a:noFill/>
                          </a:ln>
                          <a:solidFill>
                            <a:schemeClr val="tx1"/>
                          </a:solidFill>
                          <a:effectLst/>
                          <a:latin typeface="Tahoma" pitchFamily="34" charset="0"/>
                        </a:rPr>
                        <a:t>Payback</a:t>
                      </a:r>
                      <a:r>
                        <a:rPr kumimoji="0" lang="nl-NL" sz="2000" b="0" i="0" u="none" strike="noStrike" cap="none" normalizeH="0" baseline="0" dirty="0" smtClean="0">
                          <a:ln>
                            <a:noFill/>
                          </a:ln>
                          <a:solidFill>
                            <a:schemeClr val="tx1"/>
                          </a:solidFill>
                          <a:effectLst/>
                          <a:latin typeface="Tahoma" pitchFamily="34" charset="0"/>
                        </a:rPr>
                        <a:t> time</a:t>
                      </a:r>
                    </a:p>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400" b="0" i="0" u="none" strike="noStrike" cap="none" normalizeH="0" baseline="0" dirty="0" smtClean="0">
                          <a:ln>
                            <a:noFill/>
                          </a:ln>
                          <a:solidFill>
                            <a:schemeClr val="tx1"/>
                          </a:solidFill>
                          <a:effectLst/>
                          <a:latin typeface="Tahoma" pitchFamily="34" charset="0"/>
                        </a:rPr>
                        <a:t>(</a:t>
                      </a:r>
                      <a:r>
                        <a:rPr kumimoji="0" lang="nl-NL" sz="1400" b="0" i="0" u="none" strike="noStrike" cap="none" normalizeH="0" baseline="0" dirty="0" err="1" smtClean="0">
                          <a:ln>
                            <a:noFill/>
                          </a:ln>
                          <a:solidFill>
                            <a:schemeClr val="tx1"/>
                          </a:solidFill>
                          <a:effectLst/>
                          <a:latin typeface="Tahoma" pitchFamily="34" charset="0"/>
                        </a:rPr>
                        <a:t>shrt</a:t>
                      </a:r>
                      <a:r>
                        <a:rPr kumimoji="0" lang="nl-NL" sz="1400" b="0" i="0" u="none" strike="noStrike" cap="none" normalizeH="0" baseline="0" dirty="0" smtClean="0">
                          <a:ln>
                            <a:noFill/>
                          </a:ln>
                          <a:solidFill>
                            <a:schemeClr val="tx1"/>
                          </a:solidFill>
                          <a:effectLst/>
                          <a:latin typeface="Tahoma" pitchFamily="34" charset="0"/>
                        </a:rPr>
                        <a:t>, mdl, </a:t>
                      </a:r>
                      <a:r>
                        <a:rPr kumimoji="0" lang="nl-NL" sz="1400" b="0" i="0" u="none" strike="noStrike" cap="none" normalizeH="0" baseline="0" dirty="0" err="1" smtClean="0">
                          <a:ln>
                            <a:noFill/>
                          </a:ln>
                          <a:solidFill>
                            <a:schemeClr val="tx1"/>
                          </a:solidFill>
                          <a:effectLst/>
                          <a:latin typeface="Tahoma" pitchFamily="34" charset="0"/>
                        </a:rPr>
                        <a:t>lng</a:t>
                      </a:r>
                      <a:r>
                        <a:rPr kumimoji="0" lang="nl-NL" sz="1400" b="0" i="0" u="none" strike="noStrike" cap="none" normalizeH="0" baseline="0" dirty="0" smtClean="0">
                          <a:ln>
                            <a:noFill/>
                          </a:ln>
                          <a:solidFill>
                            <a:schemeClr val="tx1"/>
                          </a:solidFill>
                          <a:effectLst/>
                          <a:latin typeface="Tahoma" pitchFamily="34" charset="0"/>
                        </a:rPr>
                        <a:t>)</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dirty="0" smtClean="0">
                          <a:ln>
                            <a:noFill/>
                          </a:ln>
                          <a:solidFill>
                            <a:schemeClr val="tx1"/>
                          </a:solidFill>
                          <a:effectLst/>
                          <a:latin typeface="Tahoma" pitchFamily="34" charset="0"/>
                        </a:rPr>
                        <a:t>Risk</a:t>
                      </a:r>
                    </a:p>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400" b="0" i="0" u="none" strike="noStrike" cap="none" normalizeH="0" baseline="0" dirty="0" smtClean="0">
                          <a:ln>
                            <a:noFill/>
                          </a:ln>
                          <a:solidFill>
                            <a:schemeClr val="tx1"/>
                          </a:solidFill>
                          <a:effectLst/>
                          <a:latin typeface="Tahoma" pitchFamily="34" charset="0"/>
                        </a:rPr>
                        <a:t>(-- </a:t>
                      </a:r>
                      <a:r>
                        <a:rPr kumimoji="0" lang="nl-NL" sz="1400" b="0" i="0" u="none" strike="noStrike" cap="none" normalizeH="0" baseline="0" dirty="0" err="1" smtClean="0">
                          <a:ln>
                            <a:noFill/>
                          </a:ln>
                          <a:solidFill>
                            <a:schemeClr val="tx1"/>
                          </a:solidFill>
                          <a:effectLst/>
                          <a:latin typeface="Tahoma" pitchFamily="34" charset="0"/>
                        </a:rPr>
                        <a:t>to</a:t>
                      </a:r>
                      <a:r>
                        <a:rPr kumimoji="0" lang="nl-NL" sz="1400" b="0" i="0" u="none" strike="noStrike" cap="none" normalizeH="0" baseline="0" dirty="0" smtClean="0">
                          <a:ln>
                            <a:noFill/>
                          </a:ln>
                          <a:solidFill>
                            <a:schemeClr val="tx1"/>
                          </a:solidFill>
                          <a:effectLst/>
                          <a:latin typeface="Tahoma" pitchFamily="34" charset="0"/>
                        </a:rPr>
                        <a:t> ++)</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9568">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Market penetration</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endParaRPr kumimoji="0" lang="nl-NL" sz="2000" b="0" i="0" u="none" strike="noStrike" cap="none" normalizeH="0" baseline="0" dirty="0" smtClean="0">
                        <a:ln>
                          <a:noFill/>
                        </a:ln>
                        <a:solidFill>
                          <a:schemeClr val="tx1"/>
                        </a:solidFill>
                        <a:effectLst/>
                        <a:latin typeface="Tahoma" pitchFamily="34" charset="0"/>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endParaRPr kumimoji="0" lang="nl-NL" sz="2000" b="0" i="0" u="none" strike="noStrike" cap="none" normalizeH="0" baseline="0" dirty="0" smtClean="0">
                        <a:ln>
                          <a:noFill/>
                        </a:ln>
                        <a:solidFill>
                          <a:schemeClr val="tx1"/>
                        </a:solidFill>
                        <a:effectLst/>
                        <a:latin typeface="Tahoma" pitchFamily="34" charset="0"/>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endParaRPr kumimoji="0" lang="nl-NL" sz="2000" b="0" i="0" u="none" strike="noStrike" cap="none" normalizeH="0" baseline="0" smtClean="0">
                        <a:ln>
                          <a:noFill/>
                        </a:ln>
                        <a:solidFill>
                          <a:schemeClr val="tx1"/>
                        </a:solidFill>
                        <a:effectLst/>
                        <a:latin typeface="Tahoma" pitchFamily="34" charset="0"/>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336">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Market development</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endParaRPr kumimoji="0" lang="nl-NL" sz="2000" b="0" i="0" u="none" strike="noStrike" cap="none" normalizeH="0" baseline="0" dirty="0" smtClean="0">
                        <a:ln>
                          <a:noFill/>
                        </a:ln>
                        <a:solidFill>
                          <a:schemeClr val="tx1"/>
                        </a:solidFill>
                        <a:effectLst/>
                        <a:latin typeface="Tahoma" pitchFamily="34" charset="0"/>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endParaRPr kumimoji="0" lang="nl-NL" sz="2000" b="0" i="0" u="none" strike="noStrike" cap="none" normalizeH="0" baseline="0" smtClean="0">
                        <a:ln>
                          <a:noFill/>
                        </a:ln>
                        <a:solidFill>
                          <a:schemeClr val="tx1"/>
                        </a:solidFill>
                        <a:effectLst/>
                        <a:latin typeface="Tahoma" pitchFamily="34" charset="0"/>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endParaRPr kumimoji="0" lang="nl-NL" sz="2000" b="0" i="0" u="none" strike="noStrike" cap="none" normalizeH="0" baseline="0" smtClean="0">
                        <a:ln>
                          <a:noFill/>
                        </a:ln>
                        <a:solidFill>
                          <a:schemeClr val="tx1"/>
                        </a:solidFill>
                        <a:effectLst/>
                        <a:latin typeface="Tahoma" pitchFamily="34" charset="0"/>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928">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Product improvement</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endParaRPr kumimoji="0" lang="nl-NL" sz="2000" b="0" i="0" u="none" strike="noStrike" cap="none" normalizeH="0" baseline="0" dirty="0" smtClean="0">
                        <a:ln>
                          <a:noFill/>
                        </a:ln>
                        <a:solidFill>
                          <a:schemeClr val="tx1"/>
                        </a:solidFill>
                        <a:effectLst/>
                        <a:latin typeface="Tahoma" pitchFamily="34" charset="0"/>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endParaRPr kumimoji="0" lang="nl-NL" sz="2000" b="0" i="0" u="none" strike="noStrike" cap="none" normalizeH="0" baseline="0" smtClean="0">
                        <a:ln>
                          <a:noFill/>
                        </a:ln>
                        <a:solidFill>
                          <a:schemeClr val="tx1"/>
                        </a:solidFill>
                        <a:effectLst/>
                        <a:latin typeface="Tahoma" pitchFamily="34" charset="0"/>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endParaRPr kumimoji="0" lang="nl-NL" sz="2000" b="0" i="0" u="none" strike="noStrike" cap="none" normalizeH="0" baseline="0" smtClean="0">
                        <a:ln>
                          <a:noFill/>
                        </a:ln>
                        <a:solidFill>
                          <a:schemeClr val="tx1"/>
                        </a:solidFill>
                        <a:effectLst/>
                        <a:latin typeface="Tahoma" pitchFamily="34" charset="0"/>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249">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Cost cutdown, efficiency process innovation</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endParaRPr kumimoji="0" lang="nl-NL" sz="2000" b="0" i="0" u="none" strike="noStrike" cap="none" normalizeH="0" baseline="0" dirty="0" smtClean="0">
                        <a:ln>
                          <a:noFill/>
                        </a:ln>
                        <a:solidFill>
                          <a:schemeClr val="tx1"/>
                        </a:solidFill>
                        <a:effectLst/>
                        <a:latin typeface="Tahoma" pitchFamily="34" charset="0"/>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endParaRPr kumimoji="0" lang="nl-NL" sz="2000" b="0" i="0" u="none" strike="noStrike" cap="none" normalizeH="0" baseline="0" dirty="0" smtClean="0">
                        <a:ln>
                          <a:noFill/>
                        </a:ln>
                        <a:solidFill>
                          <a:schemeClr val="tx1"/>
                        </a:solidFill>
                        <a:effectLst/>
                        <a:latin typeface="Tahoma" pitchFamily="34" charset="0"/>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endParaRPr kumimoji="0" lang="nl-NL" sz="2000" b="0" i="0" u="none" strike="noStrike" cap="none" normalizeH="0" baseline="0" smtClean="0">
                        <a:ln>
                          <a:noFill/>
                        </a:ln>
                        <a:solidFill>
                          <a:schemeClr val="tx1"/>
                        </a:solidFill>
                        <a:effectLst/>
                        <a:latin typeface="Tahoma" pitchFamily="34" charset="0"/>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573">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New product development</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endParaRPr kumimoji="0" lang="nl-NL" sz="2000" b="0" i="0" u="none" strike="noStrike" cap="none" normalizeH="0" baseline="0" smtClean="0">
                        <a:ln>
                          <a:noFill/>
                        </a:ln>
                        <a:solidFill>
                          <a:schemeClr val="tx1"/>
                        </a:solidFill>
                        <a:effectLst/>
                        <a:latin typeface="Tahoma" pitchFamily="34" charset="0"/>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endParaRPr kumimoji="0" lang="nl-NL" sz="2000" b="0" i="0" u="none" strike="noStrike" cap="none" normalizeH="0" baseline="0" dirty="0" smtClean="0">
                        <a:ln>
                          <a:noFill/>
                        </a:ln>
                        <a:solidFill>
                          <a:schemeClr val="tx1"/>
                        </a:solidFill>
                        <a:effectLst/>
                        <a:latin typeface="Tahoma" pitchFamily="34" charset="0"/>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endParaRPr kumimoji="0" lang="nl-NL" sz="2000" b="0" i="0" u="none" strike="noStrike" cap="none" normalizeH="0" baseline="0" dirty="0" smtClean="0">
                        <a:ln>
                          <a:noFill/>
                        </a:ln>
                        <a:solidFill>
                          <a:schemeClr val="tx1"/>
                        </a:solidFill>
                        <a:effectLst/>
                        <a:latin typeface="Tahoma" pitchFamily="34" charset="0"/>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257067924"/>
              </p:ext>
            </p:extLst>
          </p:nvPr>
        </p:nvGraphicFramePr>
        <p:xfrm>
          <a:off x="272802" y="5646262"/>
          <a:ext cx="8778874" cy="370840"/>
        </p:xfrm>
        <a:graphic>
          <a:graphicData uri="http://schemas.openxmlformats.org/drawingml/2006/table">
            <a:tbl>
              <a:tblPr firstRow="1" bandRow="1"/>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dirty="0" smtClean="0">
                          <a:solidFill>
                            <a:schemeClr val="bg1"/>
                          </a:solidFill>
                        </a:rPr>
                        <a:t>1 stage</a:t>
                      </a:r>
                      <a:endParaRPr lang="en-US"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dirty="0" smtClean="0">
                          <a:solidFill>
                            <a:schemeClr val="bg1"/>
                          </a:solidFill>
                        </a:rPr>
                        <a:t>2 scrum</a:t>
                      </a:r>
                      <a:endParaRPr lang="en-US"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dirty="0" smtClean="0">
                          <a:solidFill>
                            <a:schemeClr val="bg1"/>
                          </a:solidFill>
                        </a:rPr>
                        <a:t>3 compare</a:t>
                      </a:r>
                      <a:endParaRPr lang="en-US"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dirty="0" smtClean="0">
                          <a:solidFill>
                            <a:srgbClr val="FF0000"/>
                          </a:solidFill>
                        </a:rPr>
                        <a:t>4</a:t>
                      </a:r>
                      <a:r>
                        <a:rPr lang="en-US" baseline="0" dirty="0" smtClean="0">
                          <a:solidFill>
                            <a:srgbClr val="FF0000"/>
                          </a:solidFill>
                        </a:rPr>
                        <a:t> alternatives</a:t>
                      </a:r>
                      <a:endParaRPr lang="en-US"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dirty="0" smtClean="0"/>
                        <a:t>5 evolution</a:t>
                      </a:r>
                      <a:endParaRPr lang="en-US"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dirty="0" smtClean="0"/>
                        <a:t>6 contextual</a:t>
                      </a:r>
                      <a:endParaRPr lang="en-US"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extLst>
                  <a:ext uri="{0D108BD9-81ED-4DB2-BD59-A6C34878D82A}">
                    <a16:rowId xmlns:a16="http://schemas.microsoft.com/office/drawing/2014/main" val="530992987"/>
                  </a:ext>
                </a:extLst>
              </a:tr>
            </a:tbl>
          </a:graphicData>
        </a:graphic>
      </p:graphicFrame>
      <p:sp>
        <p:nvSpPr>
          <p:cNvPr id="4" name="Rectangle 3"/>
          <p:cNvSpPr/>
          <p:nvPr/>
        </p:nvSpPr>
        <p:spPr>
          <a:xfrm>
            <a:off x="762000" y="404664"/>
            <a:ext cx="7338392" cy="1015663"/>
          </a:xfrm>
          <a:prstGeom prst="rect">
            <a:avLst/>
          </a:prstGeom>
        </p:spPr>
        <p:txBody>
          <a:bodyPr wrap="square">
            <a:spAutoFit/>
          </a:bodyPr>
          <a:lstStyle/>
          <a:p>
            <a:pPr marL="457200" lvl="0" indent="-457200">
              <a:spcBef>
                <a:spcPct val="50000"/>
              </a:spcBef>
              <a:defRPr/>
            </a:pPr>
            <a:r>
              <a:rPr lang="nl-NL" altLang="nl-NL" i="1" dirty="0">
                <a:solidFill>
                  <a:srgbClr val="168CD1"/>
                </a:solidFill>
                <a:latin typeface="Tahoma" pitchFamily="34" charset="0"/>
              </a:rPr>
              <a:t>Portfolio </a:t>
            </a:r>
            <a:r>
              <a:rPr lang="nl-NL" altLang="nl-NL" i="1" dirty="0" err="1">
                <a:solidFill>
                  <a:srgbClr val="168CD1"/>
                </a:solidFill>
                <a:latin typeface="Tahoma" pitchFamily="34" charset="0"/>
              </a:rPr>
              <a:t>aspects</a:t>
            </a:r>
            <a:r>
              <a:rPr lang="nl-NL" altLang="nl-NL" i="1" dirty="0">
                <a:solidFill>
                  <a:srgbClr val="168CD1"/>
                </a:solidFill>
                <a:latin typeface="Tahoma" pitchFamily="34" charset="0"/>
              </a:rPr>
              <a:t> of </a:t>
            </a:r>
            <a:r>
              <a:rPr lang="nl-NL" altLang="nl-NL" i="1" dirty="0" err="1">
                <a:solidFill>
                  <a:srgbClr val="168CD1"/>
                </a:solidFill>
                <a:latin typeface="Tahoma" pitchFamily="34" charset="0"/>
              </a:rPr>
              <a:t>the</a:t>
            </a:r>
            <a:r>
              <a:rPr lang="nl-NL" altLang="nl-NL" i="1" dirty="0">
                <a:solidFill>
                  <a:srgbClr val="168CD1"/>
                </a:solidFill>
                <a:latin typeface="Tahoma" pitchFamily="34" charset="0"/>
              </a:rPr>
              <a:t> </a:t>
            </a:r>
            <a:r>
              <a:rPr lang="nl-NL" altLang="nl-NL" i="1" dirty="0" err="1">
                <a:solidFill>
                  <a:srgbClr val="168CD1"/>
                </a:solidFill>
                <a:latin typeface="Tahoma" pitchFamily="34" charset="0"/>
              </a:rPr>
              <a:t>innovation</a:t>
            </a:r>
            <a:r>
              <a:rPr lang="nl-NL" altLang="nl-NL" i="1" dirty="0">
                <a:solidFill>
                  <a:srgbClr val="168CD1"/>
                </a:solidFill>
                <a:latin typeface="Tahoma" pitchFamily="34" charset="0"/>
              </a:rPr>
              <a:t> </a:t>
            </a:r>
            <a:r>
              <a:rPr lang="nl-NL" altLang="nl-NL" i="1" dirty="0" err="1">
                <a:solidFill>
                  <a:srgbClr val="168CD1"/>
                </a:solidFill>
                <a:latin typeface="Tahoma" pitchFamily="34" charset="0"/>
              </a:rPr>
              <a:t>process</a:t>
            </a:r>
            <a:endParaRPr lang="nl-NL" altLang="nl-NL" b="1" dirty="0">
              <a:solidFill>
                <a:srgbClr val="FF0000"/>
              </a:solidFill>
              <a:latin typeface="Arial" charset="0"/>
            </a:endParaRPr>
          </a:p>
          <a:p>
            <a:pPr marL="457200" lvl="0" indent="-457200">
              <a:spcBef>
                <a:spcPct val="50000"/>
              </a:spcBef>
              <a:defRPr/>
            </a:pPr>
            <a:r>
              <a:rPr lang="en-GB" altLang="nl-NL" b="1" dirty="0">
                <a:solidFill>
                  <a:srgbClr val="FF0000"/>
                </a:solidFill>
                <a:latin typeface="Tahoma" pitchFamily="34" charset="0"/>
              </a:rPr>
              <a:t>Ad 4. </a:t>
            </a:r>
            <a:r>
              <a:rPr lang="nl-NL" altLang="nl-NL" b="1" dirty="0">
                <a:solidFill>
                  <a:srgbClr val="FF0000"/>
                </a:solidFill>
                <a:latin typeface="Arial" charset="0"/>
              </a:rPr>
              <a:t>Product </a:t>
            </a:r>
            <a:r>
              <a:rPr lang="nl-NL" altLang="nl-NL" b="1" dirty="0" err="1">
                <a:solidFill>
                  <a:srgbClr val="FF0000"/>
                </a:solidFill>
                <a:latin typeface="Arial" charset="0"/>
              </a:rPr>
              <a:t>innovation</a:t>
            </a:r>
            <a:r>
              <a:rPr lang="nl-NL" altLang="nl-NL" b="1" dirty="0">
                <a:solidFill>
                  <a:srgbClr val="FF0000"/>
                </a:solidFill>
                <a:latin typeface="Arial" charset="0"/>
              </a:rPr>
              <a:t> </a:t>
            </a:r>
            <a:r>
              <a:rPr lang="nl-NL" altLang="nl-NL" b="1" dirty="0" err="1">
                <a:solidFill>
                  <a:srgbClr val="FF0000"/>
                </a:solidFill>
                <a:latin typeface="Arial" charset="0"/>
              </a:rPr>
              <a:t>and</a:t>
            </a:r>
            <a:r>
              <a:rPr lang="nl-NL" altLang="nl-NL" b="1" dirty="0">
                <a:solidFill>
                  <a:srgbClr val="FF0000"/>
                </a:solidFill>
                <a:latin typeface="Arial" charset="0"/>
              </a:rPr>
              <a:t> </a:t>
            </a:r>
            <a:r>
              <a:rPr lang="nl-NL" altLang="nl-NL" b="1" dirty="0" err="1">
                <a:solidFill>
                  <a:srgbClr val="FF0000"/>
                </a:solidFill>
                <a:latin typeface="Arial" charset="0"/>
              </a:rPr>
              <a:t>its</a:t>
            </a:r>
            <a:r>
              <a:rPr lang="nl-NL" altLang="nl-NL" b="1" dirty="0">
                <a:solidFill>
                  <a:srgbClr val="FF0000"/>
                </a:solidFill>
                <a:latin typeface="Arial" charset="0"/>
              </a:rPr>
              <a:t> </a:t>
            </a:r>
            <a:r>
              <a:rPr lang="nl-NL" altLang="nl-NL" b="1" dirty="0" err="1">
                <a:solidFill>
                  <a:srgbClr val="FF0000"/>
                </a:solidFill>
                <a:latin typeface="Arial" charset="0"/>
              </a:rPr>
              <a:t>alternatives</a:t>
            </a:r>
            <a:r>
              <a:rPr lang="nl-NL" altLang="nl-NL" b="1" dirty="0">
                <a:solidFill>
                  <a:srgbClr val="FF0000"/>
                </a:solidFill>
                <a:latin typeface="Arial" charset="0"/>
              </a:rPr>
              <a:t> </a:t>
            </a:r>
            <a:r>
              <a:rPr lang="nl-NL" altLang="nl-NL" b="1" dirty="0" smtClean="0">
                <a:solidFill>
                  <a:srgbClr val="FF0000"/>
                </a:solidFill>
                <a:latin typeface="Arial" charset="0"/>
              </a:rPr>
              <a:t>(b)</a:t>
            </a:r>
            <a:endParaRPr lang="nl-NL" altLang="nl-NL" b="1" dirty="0">
              <a:solidFill>
                <a:srgbClr val="FF0000"/>
              </a:solidFill>
              <a:latin typeface="Arial" charset="0"/>
            </a:endParaRPr>
          </a:p>
        </p:txBody>
      </p:sp>
    </p:spTree>
    <p:extLst>
      <p:ext uri="{BB962C8B-B14F-4D97-AF65-F5344CB8AC3E}">
        <p14:creationId xmlns:p14="http://schemas.microsoft.com/office/powerpoint/2010/main" val="370151605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A7ED204-0497-4B54-8540-CAA54F048B91}"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48131"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48132"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48133" name="Text Box 4"/>
          <p:cNvSpPr txBox="1">
            <a:spLocks noChangeArrowheads="1"/>
          </p:cNvSpPr>
          <p:nvPr/>
        </p:nvSpPr>
        <p:spPr bwMode="auto">
          <a:xfrm>
            <a:off x="395288" y="0"/>
            <a:ext cx="8748712"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Portfolio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aspects</a:t>
            </a: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of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the</a:t>
            </a: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innovation</a:t>
            </a: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process</a:t>
            </a:r>
            <a:endPar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GB"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rPr>
              <a:t>Ad 4. </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Product </a:t>
            </a: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innovation</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and</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its</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alternatives</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(c)</a:t>
            </a: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a:t>
            </a:r>
          </a:p>
        </p:txBody>
      </p:sp>
      <p:graphicFrame>
        <p:nvGraphicFramePr>
          <p:cNvPr id="176209" name="Group 81"/>
          <p:cNvGraphicFramePr>
            <a:graphicFrameLocks noGrp="1"/>
          </p:cNvGraphicFramePr>
          <p:nvPr/>
        </p:nvGraphicFramePr>
        <p:xfrm>
          <a:off x="762000" y="1828800"/>
          <a:ext cx="7697788" cy="2970214"/>
        </p:xfrm>
        <a:graphic>
          <a:graphicData uri="http://schemas.openxmlformats.org/drawingml/2006/table">
            <a:tbl>
              <a:tblPr/>
              <a:tblGrid>
                <a:gridCol w="3377952">
                  <a:extLst>
                    <a:ext uri="{9D8B030D-6E8A-4147-A177-3AD203B41FA5}">
                      <a16:colId xmlns:a16="http://schemas.microsoft.com/office/drawing/2014/main" val="20000"/>
                    </a:ext>
                  </a:extLst>
                </a:gridCol>
                <a:gridCol w="1584573">
                  <a:extLst>
                    <a:ext uri="{9D8B030D-6E8A-4147-A177-3AD203B41FA5}">
                      <a16:colId xmlns:a16="http://schemas.microsoft.com/office/drawing/2014/main" val="20001"/>
                    </a:ext>
                  </a:extLst>
                </a:gridCol>
                <a:gridCol w="1727200">
                  <a:extLst>
                    <a:ext uri="{9D8B030D-6E8A-4147-A177-3AD203B41FA5}">
                      <a16:colId xmlns:a16="http://schemas.microsoft.com/office/drawing/2014/main" val="20002"/>
                    </a:ext>
                  </a:extLst>
                </a:gridCol>
                <a:gridCol w="1008063">
                  <a:extLst>
                    <a:ext uri="{9D8B030D-6E8A-4147-A177-3AD203B41FA5}">
                      <a16:colId xmlns:a16="http://schemas.microsoft.com/office/drawing/2014/main" val="20003"/>
                    </a:ext>
                  </a:extLst>
                </a:gridCol>
              </a:tblGrid>
              <a:tr h="447771">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endParaRPr kumimoji="0" lang="nl-NL" sz="2000" b="0" i="0" u="none" strike="noStrike" cap="none" normalizeH="0" baseline="0" dirty="0" smtClean="0">
                        <a:ln>
                          <a:noFill/>
                        </a:ln>
                        <a:solidFill>
                          <a:schemeClr val="tx1"/>
                        </a:solidFill>
                        <a:effectLst/>
                        <a:latin typeface="Tahoma" pitchFamily="34" charset="0"/>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dirty="0" smtClean="0">
                          <a:ln>
                            <a:noFill/>
                          </a:ln>
                          <a:solidFill>
                            <a:schemeClr val="tx1"/>
                          </a:solidFill>
                          <a:effectLst/>
                          <a:latin typeface="Tahoma" pitchFamily="34" charset="0"/>
                        </a:rPr>
                        <a:t>Investment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Payback time</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Risk</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9528">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Market penetration</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dirty="0" smtClean="0">
                          <a:ln>
                            <a:noFill/>
                          </a:ln>
                          <a:solidFill>
                            <a:schemeClr val="tx1"/>
                          </a:solidFill>
                          <a:effectLst/>
                          <a:latin typeface="Tahoma" pitchFamily="34" charset="0"/>
                        </a:rPr>
                        <a:t>short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98">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Market development</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middle</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92">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Product improvement</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short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190">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Cost cutdown, efficiency process innovation</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short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535">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New product development</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long</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2000" b="0" i="0" u="none" strike="noStrike" cap="none" normalizeH="0" baseline="0" smtClean="0">
                          <a:ln>
                            <a:noFill/>
                          </a:ln>
                          <a:solidFill>
                            <a:schemeClr val="tx1"/>
                          </a:solidFill>
                          <a:effectLst/>
                          <a:latin typeface="Tahoma" pitchFamily="34" charset="0"/>
                        </a:rPr>
                        <a:t>++</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257067924"/>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chemeClr val="bg1"/>
                          </a:solidFill>
                        </a:rPr>
                        <a:t>1 stage</a:t>
                      </a:r>
                      <a:endParaRPr lang="en-US" dirty="0">
                        <a:solidFill>
                          <a:schemeClr val="bg1"/>
                        </a:solidFill>
                      </a:endParaRPr>
                    </a:p>
                  </a:txBody>
                  <a:tcPr/>
                </a:tc>
                <a:tc>
                  <a:txBody>
                    <a:bodyPr/>
                    <a:lstStyle/>
                    <a:p>
                      <a:r>
                        <a:rPr lang="en-US" dirty="0" smtClean="0">
                          <a:solidFill>
                            <a:schemeClr val="bg1"/>
                          </a:solidFill>
                        </a:rPr>
                        <a:t>2 scrum</a:t>
                      </a:r>
                      <a:endParaRPr lang="en-US" dirty="0">
                        <a:solidFill>
                          <a:schemeClr val="bg1"/>
                        </a:solidFill>
                      </a:endParaRPr>
                    </a:p>
                  </a:txBody>
                  <a:tcPr/>
                </a:tc>
                <a:tc>
                  <a:txBody>
                    <a:bodyPr/>
                    <a:lstStyle/>
                    <a:p>
                      <a:r>
                        <a:rPr lang="en-US" dirty="0" smtClean="0">
                          <a:solidFill>
                            <a:schemeClr val="bg1"/>
                          </a:solidFill>
                        </a:rPr>
                        <a:t>3 compare</a:t>
                      </a:r>
                      <a:endParaRPr lang="en-US" dirty="0">
                        <a:solidFill>
                          <a:schemeClr val="bg1"/>
                        </a:solidFill>
                      </a:endParaRPr>
                    </a:p>
                  </a:txBody>
                  <a:tcPr/>
                </a:tc>
                <a:tc>
                  <a:txBody>
                    <a:bodyPr/>
                    <a:lstStyle/>
                    <a:p>
                      <a:r>
                        <a:rPr lang="en-US" dirty="0" smtClean="0">
                          <a:solidFill>
                            <a:srgbClr val="FF0000"/>
                          </a:solidFill>
                        </a:rPr>
                        <a:t>4</a:t>
                      </a:r>
                      <a:r>
                        <a:rPr lang="en-US" baseline="0" dirty="0" smtClean="0">
                          <a:solidFill>
                            <a:srgbClr val="FF0000"/>
                          </a:solidFill>
                        </a:rPr>
                        <a:t> alternatives</a:t>
                      </a:r>
                      <a:endParaRPr lang="en-US" dirty="0">
                        <a:solidFill>
                          <a:srgbClr val="FF0000"/>
                        </a:solidFill>
                      </a:endParaRPr>
                    </a:p>
                  </a:txBody>
                  <a:tcPr/>
                </a:tc>
                <a:tc>
                  <a:txBody>
                    <a:bodyPr/>
                    <a:lstStyle/>
                    <a:p>
                      <a:r>
                        <a:rPr lang="en-US" dirty="0" smtClean="0"/>
                        <a:t>5 evolution</a:t>
                      </a:r>
                      <a:endParaRPr lang="en-US" dirty="0"/>
                    </a:p>
                  </a:txBody>
                  <a:tcPr/>
                </a:tc>
                <a:tc>
                  <a:txBody>
                    <a:bodyPr/>
                    <a:lstStyle/>
                    <a:p>
                      <a:r>
                        <a:rPr lang="en-US" dirty="0" smtClean="0"/>
                        <a:t>6 contextual</a:t>
                      </a:r>
                      <a:endParaRPr lang="en-US" dirty="0"/>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367480416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3"/>
          <p:cNvSpPr txBox="1">
            <a:spLocks noGrp="1" noChangeArrowheads="1"/>
          </p:cNvSpPr>
          <p:nvPr/>
        </p:nvSpPr>
        <p:spPr bwMode="white">
          <a:xfrm>
            <a:off x="6477000" y="5621338"/>
            <a:ext cx="1905000" cy="228600"/>
          </a:xfrm>
          <a:prstGeom prst="rect">
            <a:avLst/>
          </a:prstGeom>
          <a:noFill/>
          <a:extLst/>
        </p:spPr>
        <p:txBody>
          <a:bodyPr lIns="0" rIns="0"/>
          <a:lstStyle/>
          <a:p>
            <a:pPr marL="0" marR="0" lvl="0" indent="0" algn="r" defTabSz="914400" rtl="0" eaLnBrk="0" fontAlgn="base" latinLnBrk="0" hangingPunct="0">
              <a:lnSpc>
                <a:spcPct val="100000"/>
              </a:lnSpc>
              <a:spcBef>
                <a:spcPct val="0"/>
              </a:spcBef>
              <a:spcAft>
                <a:spcPct val="0"/>
              </a:spcAft>
              <a:buClrTx/>
              <a:buSzTx/>
              <a:buFontTx/>
              <a:buNone/>
              <a:tabLst/>
              <a:defRPr/>
            </a:pPr>
            <a:fld id="{CF2E682F-BDC6-41B6-9C25-97E8C78DBD2E}" type="slidenum">
              <a:rPr kumimoji="0" lang="en-US" sz="1000" b="0" i="0" u="none" strike="noStrike" kern="1200" cap="none" spc="0" normalizeH="0" baseline="0" noProof="0">
                <a:ln>
                  <a:noFill/>
                </a:ln>
                <a:solidFill>
                  <a:srgbClr val="000000"/>
                </a:solidFill>
                <a:effectLst/>
                <a:uLnTx/>
                <a:uFillTx/>
                <a:latin typeface="Tahoma"/>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1000" b="0" i="0" u="none" strike="noStrike" kern="1200" cap="none" spc="0" normalizeH="0" baseline="0" noProof="0">
              <a:ln>
                <a:noFill/>
              </a:ln>
              <a:solidFill>
                <a:srgbClr val="000000"/>
              </a:solidFill>
              <a:effectLst/>
              <a:uLnTx/>
              <a:uFillTx/>
              <a:latin typeface="Tahoma"/>
              <a:ea typeface="+mn-ea"/>
              <a:cs typeface="+mn-cs"/>
            </a:endParaRPr>
          </a:p>
        </p:txBody>
      </p:sp>
      <p:sp>
        <p:nvSpPr>
          <p:cNvPr id="49155" name="Text Box 3"/>
          <p:cNvSpPr txBox="1">
            <a:spLocks noChangeArrowheads="1"/>
          </p:cNvSpPr>
          <p:nvPr/>
        </p:nvSpPr>
        <p:spPr bwMode="auto">
          <a:xfrm>
            <a:off x="304800" y="1219200"/>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imes" pitchFamily="18" charset="0"/>
              <a:ea typeface="+mn-ea"/>
              <a:cs typeface="+mn-cs"/>
            </a:endParaRPr>
          </a:p>
        </p:txBody>
      </p:sp>
      <p:graphicFrame>
        <p:nvGraphicFramePr>
          <p:cNvPr id="176209" name="Group 81"/>
          <p:cNvGraphicFramePr>
            <a:graphicFrameLocks noGrp="1"/>
          </p:cNvGraphicFramePr>
          <p:nvPr/>
        </p:nvGraphicFramePr>
        <p:xfrm>
          <a:off x="900113" y="1676400"/>
          <a:ext cx="4464051" cy="1809752"/>
        </p:xfrm>
        <a:graphic>
          <a:graphicData uri="http://schemas.openxmlformats.org/drawingml/2006/table">
            <a:tbl>
              <a:tblPr/>
              <a:tblGrid>
                <a:gridCol w="1656018">
                  <a:extLst>
                    <a:ext uri="{9D8B030D-6E8A-4147-A177-3AD203B41FA5}">
                      <a16:colId xmlns:a16="http://schemas.microsoft.com/office/drawing/2014/main" val="20000"/>
                    </a:ext>
                  </a:extLst>
                </a:gridCol>
                <a:gridCol w="884171">
                  <a:extLst>
                    <a:ext uri="{9D8B030D-6E8A-4147-A177-3AD203B41FA5}">
                      <a16:colId xmlns:a16="http://schemas.microsoft.com/office/drawing/2014/main" val="20001"/>
                    </a:ext>
                  </a:extLst>
                </a:gridCol>
                <a:gridCol w="665288">
                  <a:extLst>
                    <a:ext uri="{9D8B030D-6E8A-4147-A177-3AD203B41FA5}">
                      <a16:colId xmlns:a16="http://schemas.microsoft.com/office/drawing/2014/main" val="20002"/>
                    </a:ext>
                  </a:extLst>
                </a:gridCol>
                <a:gridCol w="423365">
                  <a:extLst>
                    <a:ext uri="{9D8B030D-6E8A-4147-A177-3AD203B41FA5}">
                      <a16:colId xmlns:a16="http://schemas.microsoft.com/office/drawing/2014/main" val="20003"/>
                    </a:ext>
                  </a:extLst>
                </a:gridCol>
                <a:gridCol w="835209">
                  <a:extLst>
                    <a:ext uri="{9D8B030D-6E8A-4147-A177-3AD203B41FA5}">
                      <a16:colId xmlns:a16="http://schemas.microsoft.com/office/drawing/2014/main" val="20004"/>
                    </a:ext>
                  </a:extLst>
                </a:gridCol>
              </a:tblGrid>
              <a:tr h="403495">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endParaRPr kumimoji="0" lang="nl-NL" sz="1000" b="0" i="0" u="none" strike="noStrike" cap="none" normalizeH="0" baseline="0" dirty="0" smtClean="0">
                        <a:ln>
                          <a:noFill/>
                        </a:ln>
                        <a:solidFill>
                          <a:schemeClr val="tx1"/>
                        </a:solidFill>
                        <a:effectLst/>
                        <a:latin typeface="Tahoma" pitchFamily="34" charset="0"/>
                      </a:endParaRPr>
                    </a:p>
                  </a:txBody>
                  <a:tcPr marL="91431" marR="91431"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dirty="0" smtClean="0">
                          <a:ln>
                            <a:noFill/>
                          </a:ln>
                          <a:solidFill>
                            <a:schemeClr val="tx1"/>
                          </a:solidFill>
                          <a:effectLst/>
                          <a:latin typeface="Tahoma" pitchFamily="34" charset="0"/>
                        </a:rPr>
                        <a:t>Investment</a:t>
                      </a:r>
                    </a:p>
                  </a:txBody>
                  <a:tcPr marL="91431" marR="91431"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dirty="0" err="1" smtClean="0">
                          <a:ln>
                            <a:noFill/>
                          </a:ln>
                          <a:solidFill>
                            <a:schemeClr val="tx1"/>
                          </a:solidFill>
                          <a:effectLst/>
                          <a:latin typeface="Tahoma" pitchFamily="34" charset="0"/>
                        </a:rPr>
                        <a:t>Payback</a:t>
                      </a:r>
                      <a:r>
                        <a:rPr kumimoji="0" lang="nl-NL" sz="1000" b="0" i="0" u="none" strike="noStrike" cap="none" normalizeH="0" baseline="0" dirty="0" smtClean="0">
                          <a:ln>
                            <a:noFill/>
                          </a:ln>
                          <a:solidFill>
                            <a:schemeClr val="tx1"/>
                          </a:solidFill>
                          <a:effectLst/>
                          <a:latin typeface="Tahoma" pitchFamily="34" charset="0"/>
                        </a:rPr>
                        <a:t> time</a:t>
                      </a:r>
                    </a:p>
                  </a:txBody>
                  <a:tcPr marL="91431" marR="91431"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dirty="0" smtClean="0">
                          <a:ln>
                            <a:noFill/>
                          </a:ln>
                          <a:solidFill>
                            <a:schemeClr val="tx1"/>
                          </a:solidFill>
                          <a:effectLst/>
                          <a:latin typeface="Tahoma" pitchFamily="34" charset="0"/>
                        </a:rPr>
                        <a:t>Risk</a:t>
                      </a:r>
                    </a:p>
                  </a:txBody>
                  <a:tcPr marL="91431" marR="91431"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en-US" sz="1000" b="0" i="0" u="none" strike="noStrike" cap="none" normalizeH="0" baseline="0" dirty="0" smtClean="0">
                          <a:ln>
                            <a:noFill/>
                          </a:ln>
                          <a:solidFill>
                            <a:schemeClr val="tx1"/>
                          </a:solidFill>
                          <a:effectLst/>
                          <a:latin typeface="Tahoma" pitchFamily="34" charset="0"/>
                        </a:rPr>
                        <a:t>Order of preference</a:t>
                      </a:r>
                      <a:endParaRPr kumimoji="0" lang="nl-NL" sz="1000" b="0" i="0" u="none" strike="noStrike" cap="none" normalizeH="0" baseline="0" dirty="0" smtClean="0">
                        <a:ln>
                          <a:noFill/>
                        </a:ln>
                        <a:solidFill>
                          <a:schemeClr val="tx1"/>
                        </a:solidFill>
                        <a:effectLst/>
                        <a:latin typeface="Tahoma" pitchFamily="34" charset="0"/>
                      </a:endParaRPr>
                    </a:p>
                  </a:txBody>
                  <a:tcPr marL="91431" marR="91431"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4443">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smtClean="0">
                          <a:ln>
                            <a:noFill/>
                          </a:ln>
                          <a:solidFill>
                            <a:schemeClr val="tx1"/>
                          </a:solidFill>
                          <a:effectLst/>
                          <a:latin typeface="Tahoma" pitchFamily="34" charset="0"/>
                        </a:rPr>
                        <a:t>Market penetration</a:t>
                      </a:r>
                    </a:p>
                  </a:txBody>
                  <a:tcPr marL="91431" marR="91431"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smtClean="0">
                          <a:ln>
                            <a:noFill/>
                          </a:ln>
                          <a:solidFill>
                            <a:schemeClr val="tx1"/>
                          </a:solidFill>
                          <a:effectLst/>
                          <a:latin typeface="Tahoma" pitchFamily="34" charset="0"/>
                        </a:rPr>
                        <a:t>+/-</a:t>
                      </a:r>
                    </a:p>
                  </a:txBody>
                  <a:tcPr marL="91431" marR="91431"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dirty="0" smtClean="0">
                          <a:ln>
                            <a:noFill/>
                          </a:ln>
                          <a:solidFill>
                            <a:schemeClr val="tx1"/>
                          </a:solidFill>
                          <a:effectLst/>
                          <a:latin typeface="Tahoma" pitchFamily="34" charset="0"/>
                        </a:rPr>
                        <a:t>short</a:t>
                      </a:r>
                    </a:p>
                  </a:txBody>
                  <a:tcPr marL="91431" marR="91431"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smtClean="0">
                          <a:ln>
                            <a:noFill/>
                          </a:ln>
                          <a:solidFill>
                            <a:schemeClr val="tx1"/>
                          </a:solidFill>
                          <a:effectLst/>
                          <a:latin typeface="Tahoma" pitchFamily="34" charset="0"/>
                        </a:rPr>
                        <a:t>+/-</a:t>
                      </a:r>
                    </a:p>
                  </a:txBody>
                  <a:tcPr marL="91431" marR="91431"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en-US" sz="1000" b="0" i="0" u="none" strike="noStrike" cap="none" normalizeH="0" baseline="0" dirty="0" smtClean="0">
                          <a:ln>
                            <a:noFill/>
                          </a:ln>
                          <a:solidFill>
                            <a:schemeClr val="tx1"/>
                          </a:solidFill>
                          <a:effectLst/>
                          <a:latin typeface="Tahoma" pitchFamily="34" charset="0"/>
                        </a:rPr>
                        <a:t>2</a:t>
                      </a:r>
                      <a:endParaRPr kumimoji="0" lang="nl-NL" sz="1000" b="0" i="0" u="none" strike="noStrike" cap="none" normalizeH="0" baseline="0" dirty="0" smtClean="0">
                        <a:ln>
                          <a:noFill/>
                        </a:ln>
                        <a:solidFill>
                          <a:schemeClr val="tx1"/>
                        </a:solidFill>
                        <a:effectLst/>
                        <a:latin typeface="Tahoma" pitchFamily="34" charset="0"/>
                      </a:endParaRPr>
                    </a:p>
                  </a:txBody>
                  <a:tcPr marL="91431" marR="91431"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2184">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smtClean="0">
                          <a:ln>
                            <a:noFill/>
                          </a:ln>
                          <a:solidFill>
                            <a:schemeClr val="tx1"/>
                          </a:solidFill>
                          <a:effectLst/>
                          <a:latin typeface="Tahoma" pitchFamily="34" charset="0"/>
                        </a:rPr>
                        <a:t>Market development</a:t>
                      </a:r>
                    </a:p>
                  </a:txBody>
                  <a:tcPr marL="91431" marR="91431"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smtClean="0">
                          <a:ln>
                            <a:noFill/>
                          </a:ln>
                          <a:solidFill>
                            <a:schemeClr val="tx1"/>
                          </a:solidFill>
                          <a:effectLst/>
                          <a:latin typeface="Tahoma" pitchFamily="34" charset="0"/>
                        </a:rPr>
                        <a:t>+</a:t>
                      </a:r>
                    </a:p>
                  </a:txBody>
                  <a:tcPr marL="91431" marR="91431"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smtClean="0">
                          <a:ln>
                            <a:noFill/>
                          </a:ln>
                          <a:solidFill>
                            <a:schemeClr val="tx1"/>
                          </a:solidFill>
                          <a:effectLst/>
                          <a:latin typeface="Tahoma" pitchFamily="34" charset="0"/>
                        </a:rPr>
                        <a:t>middle</a:t>
                      </a:r>
                    </a:p>
                  </a:txBody>
                  <a:tcPr marL="91431" marR="91431"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smtClean="0">
                          <a:ln>
                            <a:noFill/>
                          </a:ln>
                          <a:solidFill>
                            <a:schemeClr val="tx1"/>
                          </a:solidFill>
                          <a:effectLst/>
                          <a:latin typeface="Tahoma" pitchFamily="34" charset="0"/>
                        </a:rPr>
                        <a:t>+</a:t>
                      </a:r>
                    </a:p>
                  </a:txBody>
                  <a:tcPr marL="91431" marR="91431"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en-US" sz="1000" b="0" i="0" u="none" strike="noStrike" cap="none" normalizeH="0" baseline="0" dirty="0" smtClean="0">
                          <a:ln>
                            <a:noFill/>
                          </a:ln>
                          <a:solidFill>
                            <a:schemeClr val="tx1"/>
                          </a:solidFill>
                          <a:effectLst/>
                          <a:latin typeface="Tahoma" pitchFamily="34" charset="0"/>
                        </a:rPr>
                        <a:t>3</a:t>
                      </a:r>
                      <a:endParaRPr kumimoji="0" lang="nl-NL" sz="1000" b="0" i="0" u="none" strike="noStrike" cap="none" normalizeH="0" baseline="0" dirty="0" smtClean="0">
                        <a:ln>
                          <a:noFill/>
                        </a:ln>
                        <a:solidFill>
                          <a:schemeClr val="tx1"/>
                        </a:solidFill>
                        <a:effectLst/>
                        <a:latin typeface="Tahoma" pitchFamily="34" charset="0"/>
                      </a:endParaRPr>
                    </a:p>
                  </a:txBody>
                  <a:tcPr marL="91431" marR="91431"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3836">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dirty="0" smtClean="0">
                          <a:ln>
                            <a:noFill/>
                          </a:ln>
                          <a:solidFill>
                            <a:schemeClr val="tx1"/>
                          </a:solidFill>
                          <a:effectLst/>
                          <a:latin typeface="Tahoma" pitchFamily="34" charset="0"/>
                        </a:rPr>
                        <a:t>Product </a:t>
                      </a:r>
                      <a:r>
                        <a:rPr kumimoji="0" lang="nl-NL" sz="1000" b="0" i="0" u="none" strike="noStrike" cap="none" normalizeH="0" baseline="0" dirty="0" err="1" smtClean="0">
                          <a:ln>
                            <a:noFill/>
                          </a:ln>
                          <a:solidFill>
                            <a:schemeClr val="tx1"/>
                          </a:solidFill>
                          <a:effectLst/>
                          <a:latin typeface="Tahoma" pitchFamily="34" charset="0"/>
                        </a:rPr>
                        <a:t>improvement</a:t>
                      </a:r>
                      <a:endParaRPr kumimoji="0" lang="nl-NL" sz="1000" b="0" i="0" u="none" strike="noStrike" cap="none" normalizeH="0" baseline="0" dirty="0" smtClean="0">
                        <a:ln>
                          <a:noFill/>
                        </a:ln>
                        <a:solidFill>
                          <a:schemeClr val="tx1"/>
                        </a:solidFill>
                        <a:effectLst/>
                        <a:latin typeface="Tahoma" pitchFamily="34" charset="0"/>
                      </a:endParaRPr>
                    </a:p>
                  </a:txBody>
                  <a:tcPr marL="91431" marR="91431"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smtClean="0">
                          <a:ln>
                            <a:noFill/>
                          </a:ln>
                          <a:solidFill>
                            <a:schemeClr val="tx1"/>
                          </a:solidFill>
                          <a:effectLst/>
                          <a:latin typeface="Tahoma" pitchFamily="34" charset="0"/>
                        </a:rPr>
                        <a:t>+/-</a:t>
                      </a:r>
                    </a:p>
                  </a:txBody>
                  <a:tcPr marL="91431" marR="91431"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smtClean="0">
                          <a:ln>
                            <a:noFill/>
                          </a:ln>
                          <a:solidFill>
                            <a:schemeClr val="tx1"/>
                          </a:solidFill>
                          <a:effectLst/>
                          <a:latin typeface="Tahoma" pitchFamily="34" charset="0"/>
                        </a:rPr>
                        <a:t>short</a:t>
                      </a:r>
                    </a:p>
                  </a:txBody>
                  <a:tcPr marL="91431" marR="91431"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smtClean="0">
                          <a:ln>
                            <a:noFill/>
                          </a:ln>
                          <a:solidFill>
                            <a:schemeClr val="tx1"/>
                          </a:solidFill>
                          <a:effectLst/>
                          <a:latin typeface="Tahoma" pitchFamily="34" charset="0"/>
                        </a:rPr>
                        <a:t>+/-</a:t>
                      </a:r>
                    </a:p>
                  </a:txBody>
                  <a:tcPr marL="91431" marR="91431"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en-US" sz="1000" b="0" i="0" u="none" strike="noStrike" cap="none" normalizeH="0" baseline="0" dirty="0" smtClean="0">
                          <a:ln>
                            <a:noFill/>
                          </a:ln>
                          <a:solidFill>
                            <a:schemeClr val="tx1"/>
                          </a:solidFill>
                          <a:effectLst/>
                          <a:latin typeface="Tahoma" pitchFamily="34" charset="0"/>
                        </a:rPr>
                        <a:t>2</a:t>
                      </a:r>
                      <a:endParaRPr kumimoji="0" lang="nl-NL" sz="1000" b="0" i="0" u="none" strike="noStrike" cap="none" normalizeH="0" baseline="0" dirty="0" smtClean="0">
                        <a:ln>
                          <a:noFill/>
                        </a:ln>
                        <a:solidFill>
                          <a:schemeClr val="tx1"/>
                        </a:solidFill>
                        <a:effectLst/>
                        <a:latin typeface="Tahoma" pitchFamily="34" charset="0"/>
                      </a:endParaRPr>
                    </a:p>
                  </a:txBody>
                  <a:tcPr marL="91431" marR="91431"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236">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dirty="0" err="1" smtClean="0">
                          <a:ln>
                            <a:noFill/>
                          </a:ln>
                          <a:solidFill>
                            <a:schemeClr val="tx1"/>
                          </a:solidFill>
                          <a:effectLst/>
                          <a:latin typeface="Tahoma" pitchFamily="34" charset="0"/>
                        </a:rPr>
                        <a:t>Cost</a:t>
                      </a:r>
                      <a:r>
                        <a:rPr kumimoji="0" lang="nl-NL" sz="1000" b="0" i="0" u="none" strike="noStrike" cap="none" normalizeH="0" baseline="0" dirty="0" smtClean="0">
                          <a:ln>
                            <a:noFill/>
                          </a:ln>
                          <a:solidFill>
                            <a:schemeClr val="tx1"/>
                          </a:solidFill>
                          <a:effectLst/>
                          <a:latin typeface="Tahoma" pitchFamily="34" charset="0"/>
                        </a:rPr>
                        <a:t> </a:t>
                      </a:r>
                      <a:r>
                        <a:rPr kumimoji="0" lang="nl-NL" sz="1000" b="0" i="0" u="none" strike="noStrike" cap="none" normalizeH="0" baseline="0" dirty="0" err="1" smtClean="0">
                          <a:ln>
                            <a:noFill/>
                          </a:ln>
                          <a:solidFill>
                            <a:schemeClr val="tx1"/>
                          </a:solidFill>
                          <a:effectLst/>
                          <a:latin typeface="Tahoma" pitchFamily="34" charset="0"/>
                        </a:rPr>
                        <a:t>cutdown</a:t>
                      </a:r>
                      <a:r>
                        <a:rPr kumimoji="0" lang="nl-NL" sz="1000" b="0" i="0" u="none" strike="noStrike" cap="none" normalizeH="0" baseline="0" dirty="0" smtClean="0">
                          <a:ln>
                            <a:noFill/>
                          </a:ln>
                          <a:solidFill>
                            <a:schemeClr val="tx1"/>
                          </a:solidFill>
                          <a:effectLst/>
                          <a:latin typeface="Tahoma" pitchFamily="34" charset="0"/>
                        </a:rPr>
                        <a:t>, efficiency </a:t>
                      </a:r>
                      <a:r>
                        <a:rPr kumimoji="0" lang="nl-NL" sz="1000" b="0" i="0" u="none" strike="noStrike" cap="none" normalizeH="0" baseline="0" dirty="0" err="1" smtClean="0">
                          <a:ln>
                            <a:noFill/>
                          </a:ln>
                          <a:solidFill>
                            <a:schemeClr val="tx1"/>
                          </a:solidFill>
                          <a:effectLst/>
                          <a:latin typeface="Tahoma" pitchFamily="34" charset="0"/>
                        </a:rPr>
                        <a:t>process</a:t>
                      </a:r>
                      <a:r>
                        <a:rPr kumimoji="0" lang="nl-NL" sz="1000" b="0" i="0" u="none" strike="noStrike" cap="none" normalizeH="0" baseline="0" dirty="0" smtClean="0">
                          <a:ln>
                            <a:noFill/>
                          </a:ln>
                          <a:solidFill>
                            <a:schemeClr val="tx1"/>
                          </a:solidFill>
                          <a:effectLst/>
                          <a:latin typeface="Tahoma" pitchFamily="34" charset="0"/>
                        </a:rPr>
                        <a:t> </a:t>
                      </a:r>
                      <a:r>
                        <a:rPr kumimoji="0" lang="nl-NL" sz="1000" b="0" i="0" u="none" strike="noStrike" cap="none" normalizeH="0" baseline="0" dirty="0" err="1" smtClean="0">
                          <a:ln>
                            <a:noFill/>
                          </a:ln>
                          <a:solidFill>
                            <a:schemeClr val="tx1"/>
                          </a:solidFill>
                          <a:effectLst/>
                          <a:latin typeface="Tahoma" pitchFamily="34" charset="0"/>
                        </a:rPr>
                        <a:t>innovation</a:t>
                      </a:r>
                      <a:endParaRPr kumimoji="0" lang="nl-NL" sz="1000" b="0" i="0" u="none" strike="noStrike" cap="none" normalizeH="0" baseline="0" dirty="0" smtClean="0">
                        <a:ln>
                          <a:noFill/>
                        </a:ln>
                        <a:solidFill>
                          <a:schemeClr val="tx1"/>
                        </a:solidFill>
                        <a:effectLst/>
                        <a:latin typeface="Tahoma" pitchFamily="34" charset="0"/>
                      </a:endParaRPr>
                    </a:p>
                  </a:txBody>
                  <a:tcPr marL="91431" marR="91431"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smtClean="0">
                          <a:ln>
                            <a:noFill/>
                          </a:ln>
                          <a:solidFill>
                            <a:schemeClr val="tx1"/>
                          </a:solidFill>
                          <a:effectLst/>
                          <a:latin typeface="Tahoma" pitchFamily="34" charset="0"/>
                        </a:rPr>
                        <a:t>-</a:t>
                      </a:r>
                    </a:p>
                  </a:txBody>
                  <a:tcPr marL="91431" marR="91431"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smtClean="0">
                          <a:ln>
                            <a:noFill/>
                          </a:ln>
                          <a:solidFill>
                            <a:schemeClr val="tx1"/>
                          </a:solidFill>
                          <a:effectLst/>
                          <a:latin typeface="Tahoma" pitchFamily="34" charset="0"/>
                        </a:rPr>
                        <a:t>short</a:t>
                      </a:r>
                    </a:p>
                  </a:txBody>
                  <a:tcPr marL="91431" marR="91431"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smtClean="0">
                          <a:ln>
                            <a:noFill/>
                          </a:ln>
                          <a:solidFill>
                            <a:schemeClr val="tx1"/>
                          </a:solidFill>
                          <a:effectLst/>
                          <a:latin typeface="Tahoma" pitchFamily="34" charset="0"/>
                        </a:rPr>
                        <a:t>-</a:t>
                      </a:r>
                    </a:p>
                  </a:txBody>
                  <a:tcPr marL="91431" marR="91431"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en-US" sz="1000" b="0" i="0" u="none" strike="noStrike" cap="none" normalizeH="0" baseline="0" dirty="0" smtClean="0">
                          <a:ln>
                            <a:noFill/>
                          </a:ln>
                          <a:solidFill>
                            <a:schemeClr val="tx1"/>
                          </a:solidFill>
                          <a:effectLst/>
                          <a:latin typeface="Tahoma" pitchFamily="34" charset="0"/>
                        </a:rPr>
                        <a:t>1</a:t>
                      </a:r>
                      <a:endParaRPr kumimoji="0" lang="nl-NL" sz="1000" b="0" i="0" u="none" strike="noStrike" cap="none" normalizeH="0" baseline="0" dirty="0" smtClean="0">
                        <a:ln>
                          <a:noFill/>
                        </a:ln>
                        <a:solidFill>
                          <a:schemeClr val="tx1"/>
                        </a:solidFill>
                        <a:effectLst/>
                        <a:latin typeface="Tahoma" pitchFamily="34" charset="0"/>
                      </a:endParaRPr>
                    </a:p>
                  </a:txBody>
                  <a:tcPr marL="91431" marR="91431"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9558">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dirty="0" smtClean="0">
                          <a:ln>
                            <a:noFill/>
                          </a:ln>
                          <a:solidFill>
                            <a:schemeClr val="tx1"/>
                          </a:solidFill>
                          <a:effectLst/>
                          <a:latin typeface="Tahoma" pitchFamily="34" charset="0"/>
                        </a:rPr>
                        <a:t>New product </a:t>
                      </a:r>
                      <a:r>
                        <a:rPr kumimoji="0" lang="nl-NL" sz="1000" b="0" i="0" u="none" strike="noStrike" cap="none" normalizeH="0" baseline="0" dirty="0" err="1" smtClean="0">
                          <a:ln>
                            <a:noFill/>
                          </a:ln>
                          <a:solidFill>
                            <a:schemeClr val="tx1"/>
                          </a:solidFill>
                          <a:effectLst/>
                          <a:latin typeface="Tahoma" pitchFamily="34" charset="0"/>
                        </a:rPr>
                        <a:t>development</a:t>
                      </a:r>
                      <a:endParaRPr kumimoji="0" lang="nl-NL" sz="1000" b="0" i="0" u="none" strike="noStrike" cap="none" normalizeH="0" baseline="0" dirty="0" smtClean="0">
                        <a:ln>
                          <a:noFill/>
                        </a:ln>
                        <a:solidFill>
                          <a:schemeClr val="tx1"/>
                        </a:solidFill>
                        <a:effectLst/>
                        <a:latin typeface="Tahoma" pitchFamily="34" charset="0"/>
                      </a:endParaRPr>
                    </a:p>
                  </a:txBody>
                  <a:tcPr marL="91431" marR="91431"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smtClean="0">
                          <a:ln>
                            <a:noFill/>
                          </a:ln>
                          <a:solidFill>
                            <a:schemeClr val="tx1"/>
                          </a:solidFill>
                          <a:effectLst/>
                          <a:latin typeface="Tahoma" pitchFamily="34" charset="0"/>
                        </a:rPr>
                        <a:t>++</a:t>
                      </a:r>
                    </a:p>
                  </a:txBody>
                  <a:tcPr marL="91431" marR="91431"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smtClean="0">
                          <a:ln>
                            <a:noFill/>
                          </a:ln>
                          <a:solidFill>
                            <a:schemeClr val="tx1"/>
                          </a:solidFill>
                          <a:effectLst/>
                          <a:latin typeface="Tahoma" pitchFamily="34" charset="0"/>
                        </a:rPr>
                        <a:t>long</a:t>
                      </a:r>
                    </a:p>
                  </a:txBody>
                  <a:tcPr marL="91431" marR="91431"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nl-NL" sz="1000" b="0" i="0" u="none" strike="noStrike" cap="none" normalizeH="0" baseline="0" dirty="0" smtClean="0">
                          <a:ln>
                            <a:noFill/>
                          </a:ln>
                          <a:solidFill>
                            <a:schemeClr val="tx1"/>
                          </a:solidFill>
                          <a:effectLst/>
                          <a:latin typeface="Tahoma" pitchFamily="34" charset="0"/>
                        </a:rPr>
                        <a:t>++</a:t>
                      </a:r>
                    </a:p>
                  </a:txBody>
                  <a:tcPr marL="91431" marR="91431"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en-US" sz="1000" b="0" i="0" u="none" strike="noStrike" cap="none" normalizeH="0" baseline="0" dirty="0" smtClean="0">
                          <a:ln>
                            <a:noFill/>
                          </a:ln>
                          <a:solidFill>
                            <a:schemeClr val="tx1"/>
                          </a:solidFill>
                          <a:effectLst/>
                          <a:latin typeface="Tahoma" pitchFamily="34" charset="0"/>
                        </a:rPr>
                        <a:t>4</a:t>
                      </a:r>
                      <a:endParaRPr kumimoji="0" lang="nl-NL" sz="1000" b="0" i="0" u="none" strike="noStrike" cap="none" normalizeH="0" baseline="0" dirty="0" smtClean="0">
                        <a:ln>
                          <a:noFill/>
                        </a:ln>
                        <a:solidFill>
                          <a:schemeClr val="tx1"/>
                        </a:solidFill>
                        <a:effectLst/>
                        <a:latin typeface="Tahoma" pitchFamily="34" charset="0"/>
                      </a:endParaRPr>
                    </a:p>
                  </a:txBody>
                  <a:tcPr marL="91431" marR="91431"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9200" name="TextBox 3"/>
          <p:cNvSpPr txBox="1">
            <a:spLocks noChangeArrowheads="1"/>
          </p:cNvSpPr>
          <p:nvPr/>
        </p:nvSpPr>
        <p:spPr bwMode="auto">
          <a:xfrm>
            <a:off x="5580063" y="1484313"/>
            <a:ext cx="3563937"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600" b="1" i="0" u="none" strike="noStrike" kern="1200" cap="none" spc="0" normalizeH="0" baseline="0" noProof="0" smtClean="0">
                <a:ln>
                  <a:noFill/>
                </a:ln>
                <a:solidFill>
                  <a:srgbClr val="0070C0"/>
                </a:solidFill>
                <a:effectLst/>
                <a:uLnTx/>
                <a:uFillTx/>
                <a:latin typeface="Tahoma" pitchFamily="34" charset="0"/>
                <a:ea typeface="+mn-ea"/>
                <a:cs typeface="Tahoma" pitchFamily="34" charset="0"/>
              </a:rPr>
              <a:t>Best alternative strategic option:</a:t>
            </a:r>
          </a:p>
          <a:p>
            <a:pPr marL="0" marR="0" lvl="0" indent="0" algn="l" defTabSz="914400" rtl="0" eaLnBrk="0" fontAlgn="base" latinLnBrk="0" hangingPunct="0">
              <a:lnSpc>
                <a:spcPct val="100000"/>
              </a:lnSpc>
              <a:spcBef>
                <a:spcPct val="0"/>
              </a:spcBef>
              <a:spcAft>
                <a:spcPct val="0"/>
              </a:spcAft>
              <a:buClrTx/>
              <a:buSzTx/>
              <a:buFont typeface="Arial" charset="0"/>
              <a:buChar char="•"/>
              <a:tabLst/>
              <a:defRPr/>
            </a:pPr>
            <a:r>
              <a:rPr kumimoji="0" lang="en-US" altLang="nl-NL" sz="1600" b="0" i="0" u="none" strike="noStrike" kern="1200" cap="none" spc="0" normalizeH="0" baseline="0" noProof="0" smtClean="0">
                <a:ln>
                  <a:noFill/>
                </a:ln>
                <a:solidFill>
                  <a:srgbClr val="000000"/>
                </a:solidFill>
                <a:effectLst/>
                <a:uLnTx/>
                <a:uFillTx/>
                <a:latin typeface="Tahoma" pitchFamily="34" charset="0"/>
                <a:ea typeface="+mn-ea"/>
                <a:cs typeface="Tahoma" pitchFamily="34" charset="0"/>
              </a:rPr>
              <a:t>Low investment</a:t>
            </a:r>
          </a:p>
          <a:p>
            <a:pPr marL="0" marR="0" lvl="0" indent="0" algn="l" defTabSz="914400" rtl="0" eaLnBrk="0" fontAlgn="base" latinLnBrk="0" hangingPunct="0">
              <a:lnSpc>
                <a:spcPct val="100000"/>
              </a:lnSpc>
              <a:spcBef>
                <a:spcPct val="0"/>
              </a:spcBef>
              <a:spcAft>
                <a:spcPct val="0"/>
              </a:spcAft>
              <a:buClrTx/>
              <a:buSzTx/>
              <a:buFont typeface="Arial" charset="0"/>
              <a:buChar char="•"/>
              <a:tabLst/>
              <a:defRPr/>
            </a:pPr>
            <a:r>
              <a:rPr kumimoji="0" lang="en-US" altLang="nl-NL" sz="1600" b="0" i="0" u="none" strike="noStrike" kern="1200" cap="none" spc="0" normalizeH="0" baseline="0" noProof="0" smtClean="0">
                <a:ln>
                  <a:noFill/>
                </a:ln>
                <a:solidFill>
                  <a:srgbClr val="000000"/>
                </a:solidFill>
                <a:effectLst/>
                <a:uLnTx/>
                <a:uFillTx/>
                <a:latin typeface="Tahoma" pitchFamily="34" charset="0"/>
                <a:ea typeface="+mn-ea"/>
                <a:cs typeface="Tahoma" pitchFamily="34" charset="0"/>
              </a:rPr>
              <a:t>Short payback time</a:t>
            </a:r>
          </a:p>
          <a:p>
            <a:pPr marL="0" marR="0" lvl="0" indent="0" algn="l" defTabSz="914400" rtl="0" eaLnBrk="0" fontAlgn="base" latinLnBrk="0" hangingPunct="0">
              <a:lnSpc>
                <a:spcPct val="100000"/>
              </a:lnSpc>
              <a:spcBef>
                <a:spcPct val="0"/>
              </a:spcBef>
              <a:spcAft>
                <a:spcPct val="0"/>
              </a:spcAft>
              <a:buClrTx/>
              <a:buSzTx/>
              <a:buFont typeface="Arial" charset="0"/>
              <a:buChar char="•"/>
              <a:tabLst/>
              <a:defRPr/>
            </a:pPr>
            <a:r>
              <a:rPr kumimoji="0" lang="en-US" altLang="nl-NL" sz="1600" b="0" i="0" u="none" strike="noStrike" kern="1200" cap="none" spc="0" normalizeH="0" baseline="0" noProof="0" smtClean="0">
                <a:ln>
                  <a:noFill/>
                </a:ln>
                <a:solidFill>
                  <a:srgbClr val="000000"/>
                </a:solidFill>
                <a:effectLst/>
                <a:uLnTx/>
                <a:uFillTx/>
                <a:latin typeface="Tahoma" pitchFamily="34" charset="0"/>
                <a:ea typeface="+mn-ea"/>
                <a:cs typeface="Tahoma" pitchFamily="34" charset="0"/>
              </a:rPr>
              <a:t>Low risk</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600" b="0" i="0" u="none" strike="noStrike" kern="1200" cap="none" spc="0" normalizeH="0" baseline="0" noProof="0" smtClean="0">
                <a:ln>
                  <a:noFill/>
                </a:ln>
                <a:solidFill>
                  <a:srgbClr val="000000"/>
                </a:solidFill>
                <a:effectLst/>
                <a:uLnTx/>
                <a:uFillTx/>
                <a:latin typeface="Tahoma" pitchFamily="34" charset="0"/>
                <a:ea typeface="+mn-ea"/>
                <a:cs typeface="Tahoma" pitchFamily="34" charset="0"/>
              </a:rPr>
              <a:t>Order of preference is then (1-4)</a:t>
            </a:r>
            <a:endParaRPr kumimoji="0" lang="nl-NL" altLang="nl-NL" sz="1600" b="0" i="0" u="none" strike="noStrike" kern="1200" cap="none" spc="0" normalizeH="0" baseline="0" noProof="0" smtClean="0">
              <a:ln>
                <a:noFill/>
              </a:ln>
              <a:solidFill>
                <a:srgbClr val="000000"/>
              </a:solidFill>
              <a:effectLst/>
              <a:uLnTx/>
              <a:uFillTx/>
              <a:latin typeface="Tahoma" pitchFamily="34" charset="0"/>
              <a:ea typeface="+mn-ea"/>
              <a:cs typeface="Tahoma" pitchFamily="34" charset="0"/>
            </a:endParaRPr>
          </a:p>
        </p:txBody>
      </p:sp>
      <p:sp>
        <p:nvSpPr>
          <p:cNvPr id="49201" name="TextBox 3"/>
          <p:cNvSpPr txBox="1">
            <a:spLocks noChangeArrowheads="1"/>
          </p:cNvSpPr>
          <p:nvPr/>
        </p:nvSpPr>
        <p:spPr bwMode="auto">
          <a:xfrm>
            <a:off x="1046163" y="3843338"/>
            <a:ext cx="7481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600" b="1" i="0" u="none" strike="noStrike" kern="1200" cap="none" spc="0" normalizeH="0" baseline="0" noProof="0" smtClean="0">
                <a:ln>
                  <a:noFill/>
                </a:ln>
                <a:solidFill>
                  <a:srgbClr val="0070C0"/>
                </a:solidFill>
                <a:effectLst/>
                <a:uLnTx/>
                <a:uFillTx/>
                <a:latin typeface="Tahoma" pitchFamily="34" charset="0"/>
                <a:ea typeface="+mn-ea"/>
                <a:cs typeface="Tahoma" pitchFamily="34" charset="0"/>
              </a:rPr>
              <a:t>Why innovate if it is such low preferred strategic option?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nl-NL" altLang="nl-NL" sz="1600" b="0" i="0" u="none" strike="noStrike" kern="1200" cap="none" spc="0" normalizeH="0" baseline="0" noProof="0" smtClean="0">
                <a:ln>
                  <a:noFill/>
                </a:ln>
                <a:solidFill>
                  <a:srgbClr val="000000"/>
                </a:solidFill>
                <a:effectLst/>
                <a:uLnTx/>
                <a:uFillTx/>
                <a:latin typeface="Tahoma" pitchFamily="34" charset="0"/>
                <a:ea typeface="+mn-ea"/>
                <a:cs typeface="Tahoma" pitchFamily="34" charset="0"/>
              </a:rPr>
              <a:t>Only long-term option, the long term outcomes of the strategies are not depicted</a:t>
            </a:r>
            <a:r>
              <a:rPr kumimoji="0" lang="nl-NL" altLang="nl-NL" sz="1600" b="1" i="0" u="none" strike="noStrike" kern="1200" cap="none" spc="0" normalizeH="0" baseline="0" noProof="0" smtClean="0">
                <a:ln>
                  <a:noFill/>
                </a:ln>
                <a:solidFill>
                  <a:srgbClr val="0070C0"/>
                </a:solidFill>
                <a:effectLst/>
                <a:uLnTx/>
                <a:uFillTx/>
                <a:latin typeface="Tahoma" pitchFamily="34" charset="0"/>
                <a:ea typeface="+mn-ea"/>
                <a:cs typeface="Tahoma" pitchFamily="34" charset="0"/>
              </a:rPr>
              <a:t> </a:t>
            </a:r>
            <a:endParaRPr kumimoji="0" lang="en-US" altLang="nl-NL" sz="1600" b="1" i="0" u="none" strike="noStrike" kern="1200" cap="none" spc="0" normalizeH="0" baseline="0" noProof="0" smtClean="0">
              <a:ln>
                <a:noFill/>
              </a:ln>
              <a:solidFill>
                <a:srgbClr val="0070C0"/>
              </a:solidFill>
              <a:effectLst/>
              <a:uLnTx/>
              <a:uFillTx/>
              <a:latin typeface="Tahoma" pitchFamily="34" charset="0"/>
              <a:ea typeface="+mn-ea"/>
              <a:cs typeface="Tahoma" pitchFamily="34" charset="0"/>
            </a:endParaRPr>
          </a:p>
        </p:txBody>
      </p:sp>
      <p:sp>
        <p:nvSpPr>
          <p:cNvPr id="49202" name="TextBox 3"/>
          <p:cNvSpPr txBox="1">
            <a:spLocks noChangeArrowheads="1"/>
          </p:cNvSpPr>
          <p:nvPr/>
        </p:nvSpPr>
        <p:spPr bwMode="auto">
          <a:xfrm>
            <a:off x="1116013" y="4551363"/>
            <a:ext cx="76327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nl-NL" sz="1600" b="1" i="0" u="none" strike="noStrike" kern="1200" cap="none" spc="0" normalizeH="0" baseline="0" noProof="0" smtClean="0">
                <a:ln>
                  <a:noFill/>
                </a:ln>
                <a:solidFill>
                  <a:srgbClr val="0070C0"/>
                </a:solidFill>
                <a:effectLst/>
                <a:uLnTx/>
                <a:uFillTx/>
                <a:latin typeface="Tahoma" pitchFamily="34" charset="0"/>
                <a:ea typeface="+mn-ea"/>
                <a:cs typeface="Tahoma" pitchFamily="34" charset="0"/>
              </a:rPr>
              <a:t> Stakeholders often force companies towards a short-term alternative</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nl-NL" altLang="nl-NL" sz="1600" b="1" i="0" u="none" strike="noStrike" kern="1200" cap="none" spc="0" normalizeH="0" baseline="0" noProof="0" smtClean="0">
                <a:ln>
                  <a:noFill/>
                </a:ln>
                <a:solidFill>
                  <a:srgbClr val="0070C0"/>
                </a:solidFill>
                <a:effectLst/>
                <a:uLnTx/>
                <a:uFillTx/>
                <a:latin typeface="Tahoma" pitchFamily="34" charset="0"/>
                <a:ea typeface="+mn-ea"/>
                <a:cs typeface="Tahoma" pitchFamily="34" charset="0"/>
              </a:rPr>
              <a:t> What is the effect of market and technology trends on the relative preference for the strategic options?</a:t>
            </a:r>
            <a:endParaRPr kumimoji="0" lang="en-US" altLang="nl-NL" sz="1600" b="1" i="0" u="none" strike="noStrike" kern="1200" cap="none" spc="0" normalizeH="0" baseline="0" noProof="0" smtClean="0">
              <a:ln>
                <a:noFill/>
              </a:ln>
              <a:solidFill>
                <a:srgbClr val="0070C0"/>
              </a:solidFill>
              <a:effectLst/>
              <a:uLnTx/>
              <a:uFillTx/>
              <a:latin typeface="Tahoma" pitchFamily="34" charset="0"/>
              <a:ea typeface="+mn-ea"/>
              <a:cs typeface="Tahoma"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nl-NL" sz="1600" b="1" i="0" u="none" strike="noStrike" kern="1200" cap="none" spc="0" normalizeH="0" baseline="0" noProof="0" smtClean="0">
              <a:ln>
                <a:noFill/>
              </a:ln>
              <a:solidFill>
                <a:srgbClr val="0070C0"/>
              </a:solidFill>
              <a:effectLst/>
              <a:uLnTx/>
              <a:uFillTx/>
              <a:latin typeface="Tahoma" pitchFamily="34" charset="0"/>
              <a:ea typeface="+mn-ea"/>
              <a:cs typeface="Tahoma" pitchFamily="34" charset="0"/>
            </a:endParaRPr>
          </a:p>
        </p:txBody>
      </p:sp>
      <p:sp>
        <p:nvSpPr>
          <p:cNvPr id="49203" name="Rectangle 1"/>
          <p:cNvSpPr>
            <a:spLocks noChangeArrowheads="1"/>
          </p:cNvSpPr>
          <p:nvPr/>
        </p:nvSpPr>
        <p:spPr bwMode="auto">
          <a:xfrm>
            <a:off x="900113" y="350838"/>
            <a:ext cx="80645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Portfolio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aspects</a:t>
            </a: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of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the</a:t>
            </a: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innovation</a:t>
            </a: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process</a:t>
            </a:r>
            <a:endPar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GB" altLang="nl-NL" sz="2400" b="1" i="0" u="none" strike="noStrike" kern="1200" cap="none" spc="0" normalizeH="0" baseline="0" noProof="0" dirty="0" smtClean="0">
                <a:ln>
                  <a:noFill/>
                </a:ln>
                <a:solidFill>
                  <a:srgbClr val="FF0000"/>
                </a:solidFill>
                <a:effectLst/>
                <a:uLnTx/>
                <a:uFillTx/>
                <a:latin typeface="Tahoma" pitchFamily="34" charset="0"/>
                <a:ea typeface="+mn-ea"/>
                <a:cs typeface="+mn-cs"/>
              </a:rPr>
              <a:t>Ad 4. </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Product </a:t>
            </a: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innovation</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and</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its</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alternatives</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(d)</a:t>
            </a:r>
          </a:p>
        </p:txBody>
      </p:sp>
      <p:graphicFrame>
        <p:nvGraphicFramePr>
          <p:cNvPr id="9" name="Table 8"/>
          <p:cNvGraphicFramePr>
            <a:graphicFrameLocks noGrp="1"/>
          </p:cNvGraphicFramePr>
          <p:nvPr>
            <p:extLst>
              <p:ext uri="{D42A27DB-BD31-4B8C-83A1-F6EECF244321}">
                <p14:modId xmlns:p14="http://schemas.microsoft.com/office/powerpoint/2010/main" val="1257067924"/>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chemeClr val="bg1"/>
                          </a:solidFill>
                        </a:rPr>
                        <a:t>1 stage</a:t>
                      </a:r>
                      <a:endParaRPr lang="en-US" dirty="0">
                        <a:solidFill>
                          <a:schemeClr val="bg1"/>
                        </a:solidFill>
                      </a:endParaRPr>
                    </a:p>
                  </a:txBody>
                  <a:tcPr/>
                </a:tc>
                <a:tc>
                  <a:txBody>
                    <a:bodyPr/>
                    <a:lstStyle/>
                    <a:p>
                      <a:r>
                        <a:rPr lang="en-US" dirty="0" smtClean="0">
                          <a:solidFill>
                            <a:schemeClr val="bg1"/>
                          </a:solidFill>
                        </a:rPr>
                        <a:t>2 scrum</a:t>
                      </a:r>
                      <a:endParaRPr lang="en-US" dirty="0">
                        <a:solidFill>
                          <a:schemeClr val="bg1"/>
                        </a:solidFill>
                      </a:endParaRPr>
                    </a:p>
                  </a:txBody>
                  <a:tcPr/>
                </a:tc>
                <a:tc>
                  <a:txBody>
                    <a:bodyPr/>
                    <a:lstStyle/>
                    <a:p>
                      <a:r>
                        <a:rPr lang="en-US" dirty="0" smtClean="0">
                          <a:solidFill>
                            <a:schemeClr val="bg1"/>
                          </a:solidFill>
                        </a:rPr>
                        <a:t>3 compare</a:t>
                      </a:r>
                      <a:endParaRPr lang="en-US" dirty="0">
                        <a:solidFill>
                          <a:schemeClr val="bg1"/>
                        </a:solidFill>
                      </a:endParaRPr>
                    </a:p>
                  </a:txBody>
                  <a:tcPr/>
                </a:tc>
                <a:tc>
                  <a:txBody>
                    <a:bodyPr/>
                    <a:lstStyle/>
                    <a:p>
                      <a:r>
                        <a:rPr lang="en-US" dirty="0" smtClean="0">
                          <a:solidFill>
                            <a:srgbClr val="FF0000"/>
                          </a:solidFill>
                        </a:rPr>
                        <a:t>4</a:t>
                      </a:r>
                      <a:r>
                        <a:rPr lang="en-US" baseline="0" dirty="0" smtClean="0">
                          <a:solidFill>
                            <a:srgbClr val="FF0000"/>
                          </a:solidFill>
                        </a:rPr>
                        <a:t> alternatives</a:t>
                      </a:r>
                      <a:endParaRPr lang="en-US" dirty="0">
                        <a:solidFill>
                          <a:srgbClr val="FF0000"/>
                        </a:solidFill>
                      </a:endParaRPr>
                    </a:p>
                  </a:txBody>
                  <a:tcPr/>
                </a:tc>
                <a:tc>
                  <a:txBody>
                    <a:bodyPr/>
                    <a:lstStyle/>
                    <a:p>
                      <a:r>
                        <a:rPr lang="en-US" dirty="0" smtClean="0"/>
                        <a:t>5 evolution</a:t>
                      </a:r>
                      <a:endParaRPr lang="en-US" dirty="0"/>
                    </a:p>
                  </a:txBody>
                  <a:tcPr/>
                </a:tc>
                <a:tc>
                  <a:txBody>
                    <a:bodyPr/>
                    <a:lstStyle/>
                    <a:p>
                      <a:r>
                        <a:rPr lang="en-US" dirty="0" smtClean="0"/>
                        <a:t>6 contextual</a:t>
                      </a:r>
                      <a:endParaRPr lang="en-US" dirty="0"/>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237373338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63"/>
          <p:cNvSpPr txBox="1">
            <a:spLocks noGrp="1" noChangeArrowheads="1"/>
          </p:cNvSpPr>
          <p:nvPr/>
        </p:nvSpPr>
        <p:spPr bwMode="white">
          <a:xfrm>
            <a:off x="6477000" y="5621338"/>
            <a:ext cx="1905000" cy="228600"/>
          </a:xfrm>
          <a:prstGeom prst="rect">
            <a:avLst/>
          </a:prstGeom>
          <a:noFill/>
          <a:extLst/>
        </p:spPr>
        <p:txBody>
          <a:bodyPr lIns="0" rIns="0"/>
          <a:lstStyle/>
          <a:p>
            <a:pPr marL="0" marR="0" lvl="0" indent="0" algn="r" defTabSz="914400" rtl="0" eaLnBrk="0" fontAlgn="base" latinLnBrk="0" hangingPunct="0">
              <a:lnSpc>
                <a:spcPct val="100000"/>
              </a:lnSpc>
              <a:spcBef>
                <a:spcPct val="0"/>
              </a:spcBef>
              <a:spcAft>
                <a:spcPct val="0"/>
              </a:spcAft>
              <a:buClrTx/>
              <a:buSzTx/>
              <a:buFontTx/>
              <a:buNone/>
              <a:tabLst/>
              <a:defRPr/>
            </a:pPr>
            <a:fld id="{D649028F-10C0-4C04-8A78-50EBFC22B071}" type="slidenum">
              <a:rPr kumimoji="0" lang="en-US" sz="1000" b="0" i="0" u="none" strike="noStrike" kern="1200" cap="none" spc="0" normalizeH="0" baseline="0" noProof="0">
                <a:ln>
                  <a:noFill/>
                </a:ln>
                <a:solidFill>
                  <a:srgbClr val="000000"/>
                </a:solidFill>
                <a:effectLst/>
                <a:uLnTx/>
                <a:uFillTx/>
                <a:latin typeface="Tahoma"/>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1000" b="0" i="0" u="none" strike="noStrike" kern="1200" cap="none" spc="0" normalizeH="0" baseline="0" noProof="0">
              <a:ln>
                <a:noFill/>
              </a:ln>
              <a:solidFill>
                <a:srgbClr val="000000"/>
              </a:solidFill>
              <a:effectLst/>
              <a:uLnTx/>
              <a:uFillTx/>
              <a:latin typeface="Tahoma"/>
              <a:ea typeface="+mn-ea"/>
              <a:cs typeface="+mn-cs"/>
            </a:endParaRPr>
          </a:p>
        </p:txBody>
      </p:sp>
      <p:grpSp>
        <p:nvGrpSpPr>
          <p:cNvPr id="50180" name="Group 2"/>
          <p:cNvGrpSpPr>
            <a:grpSpLocks/>
          </p:cNvGrpSpPr>
          <p:nvPr/>
        </p:nvGrpSpPr>
        <p:grpSpPr bwMode="auto">
          <a:xfrm>
            <a:off x="6507163" y="1447800"/>
            <a:ext cx="2457450" cy="1909763"/>
            <a:chOff x="250825" y="1844675"/>
            <a:chExt cx="5400675" cy="3567052"/>
          </a:xfrm>
        </p:grpSpPr>
        <p:sp>
          <p:nvSpPr>
            <p:cNvPr id="50206" name="Line 6"/>
            <p:cNvSpPr>
              <a:spLocks noChangeShapeType="1"/>
            </p:cNvSpPr>
            <p:nvPr/>
          </p:nvSpPr>
          <p:spPr bwMode="auto">
            <a:xfrm>
              <a:off x="1042988" y="1844675"/>
              <a:ext cx="0" cy="2879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50207" name="Line 7"/>
            <p:cNvSpPr>
              <a:spLocks noChangeShapeType="1"/>
            </p:cNvSpPr>
            <p:nvPr/>
          </p:nvSpPr>
          <p:spPr bwMode="auto">
            <a:xfrm flipV="1">
              <a:off x="1042988" y="4724400"/>
              <a:ext cx="46085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50208" name="Freeform 8"/>
            <p:cNvSpPr>
              <a:spLocks/>
            </p:cNvSpPr>
            <p:nvPr/>
          </p:nvSpPr>
          <p:spPr bwMode="auto">
            <a:xfrm>
              <a:off x="1042988" y="2613025"/>
              <a:ext cx="4392612" cy="2039938"/>
            </a:xfrm>
            <a:custGeom>
              <a:avLst/>
              <a:gdLst>
                <a:gd name="T0" fmla="*/ 0 w 2767"/>
                <a:gd name="T1" fmla="*/ 2147483647 h 1285"/>
                <a:gd name="T2" fmla="*/ 2147483647 w 2767"/>
                <a:gd name="T3" fmla="*/ 2147483647 h 1285"/>
                <a:gd name="T4" fmla="*/ 2147483647 w 2767"/>
                <a:gd name="T5" fmla="*/ 2147483647 h 1285"/>
                <a:gd name="T6" fmla="*/ 2147483647 w 2767"/>
                <a:gd name="T7" fmla="*/ 2147483647 h 1285"/>
                <a:gd name="T8" fmla="*/ 0 60000 65536"/>
                <a:gd name="T9" fmla="*/ 0 60000 65536"/>
                <a:gd name="T10" fmla="*/ 0 60000 65536"/>
                <a:gd name="T11" fmla="*/ 0 60000 65536"/>
                <a:gd name="T12" fmla="*/ 0 w 2767"/>
                <a:gd name="T13" fmla="*/ 0 h 1285"/>
                <a:gd name="T14" fmla="*/ 2767 w 2767"/>
                <a:gd name="T15" fmla="*/ 1285 h 1285"/>
              </a:gdLst>
              <a:ahLst/>
              <a:cxnLst>
                <a:cxn ang="T8">
                  <a:pos x="T0" y="T1"/>
                </a:cxn>
                <a:cxn ang="T9">
                  <a:pos x="T2" y="T3"/>
                </a:cxn>
                <a:cxn ang="T10">
                  <a:pos x="T4" y="T5"/>
                </a:cxn>
                <a:cxn ang="T11">
                  <a:pos x="T6" y="T7"/>
                </a:cxn>
              </a:cxnLst>
              <a:rect l="T12" t="T13" r="T14" b="T15"/>
              <a:pathLst>
                <a:path w="2767" h="1285">
                  <a:moveTo>
                    <a:pt x="0" y="1285"/>
                  </a:moveTo>
                  <a:cubicBezTo>
                    <a:pt x="208" y="956"/>
                    <a:pt x="416" y="627"/>
                    <a:pt x="726" y="423"/>
                  </a:cubicBezTo>
                  <a:cubicBezTo>
                    <a:pt x="1036" y="219"/>
                    <a:pt x="1520" y="120"/>
                    <a:pt x="1860" y="60"/>
                  </a:cubicBezTo>
                  <a:cubicBezTo>
                    <a:pt x="2200" y="0"/>
                    <a:pt x="2483" y="30"/>
                    <a:pt x="2767" y="6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50209" name="Freeform 9"/>
            <p:cNvSpPr>
              <a:spLocks/>
            </p:cNvSpPr>
            <p:nvPr/>
          </p:nvSpPr>
          <p:spPr bwMode="auto">
            <a:xfrm>
              <a:off x="2700338" y="1881188"/>
              <a:ext cx="2808287" cy="1116012"/>
            </a:xfrm>
            <a:custGeom>
              <a:avLst/>
              <a:gdLst>
                <a:gd name="T0" fmla="*/ 0 w 1769"/>
                <a:gd name="T1" fmla="*/ 2147483647 h 703"/>
                <a:gd name="T2" fmla="*/ 2147483647 w 1769"/>
                <a:gd name="T3" fmla="*/ 2147483647 h 703"/>
                <a:gd name="T4" fmla="*/ 2147483647 w 1769"/>
                <a:gd name="T5" fmla="*/ 2147483647 h 703"/>
                <a:gd name="T6" fmla="*/ 0 60000 65536"/>
                <a:gd name="T7" fmla="*/ 0 60000 65536"/>
                <a:gd name="T8" fmla="*/ 0 60000 65536"/>
                <a:gd name="T9" fmla="*/ 0 w 1769"/>
                <a:gd name="T10" fmla="*/ 0 h 703"/>
                <a:gd name="T11" fmla="*/ 1769 w 1769"/>
                <a:gd name="T12" fmla="*/ 703 h 703"/>
              </a:gdLst>
              <a:ahLst/>
              <a:cxnLst>
                <a:cxn ang="T6">
                  <a:pos x="T0" y="T1"/>
                </a:cxn>
                <a:cxn ang="T7">
                  <a:pos x="T2" y="T3"/>
                </a:cxn>
                <a:cxn ang="T8">
                  <a:pos x="T4" y="T5"/>
                </a:cxn>
              </a:cxnLst>
              <a:rect l="T9" t="T10" r="T11" b="T12"/>
              <a:pathLst>
                <a:path w="1769" h="703">
                  <a:moveTo>
                    <a:pt x="0" y="703"/>
                  </a:moveTo>
                  <a:cubicBezTo>
                    <a:pt x="487" y="464"/>
                    <a:pt x="975" y="226"/>
                    <a:pt x="1270" y="113"/>
                  </a:cubicBezTo>
                  <a:cubicBezTo>
                    <a:pt x="1565" y="0"/>
                    <a:pt x="1667" y="11"/>
                    <a:pt x="1769" y="22"/>
                  </a:cubicBezTo>
                </a:path>
              </a:pathLst>
            </a:custGeom>
            <a:noFill/>
            <a:ln w="9525" cap="flat">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50210" name="Text Box 10"/>
            <p:cNvSpPr txBox="1">
              <a:spLocks noChangeArrowheads="1"/>
            </p:cNvSpPr>
            <p:nvPr/>
          </p:nvSpPr>
          <p:spPr bwMode="auto">
            <a:xfrm>
              <a:off x="3492501" y="4797424"/>
              <a:ext cx="2016125" cy="61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nl-NL" altLang="nl-NL" sz="1600" b="0" i="0" u="none" strike="noStrike" kern="1200" cap="none" spc="0" normalizeH="0" baseline="0" noProof="0" smtClean="0">
                  <a:ln>
                    <a:noFill/>
                  </a:ln>
                  <a:solidFill>
                    <a:srgbClr val="000000"/>
                  </a:solidFill>
                  <a:effectLst/>
                  <a:uLnTx/>
                  <a:uFillTx/>
                  <a:latin typeface="Times New Roman" pitchFamily="18" charset="0"/>
                  <a:ea typeface="+mn-ea"/>
                  <a:cs typeface="Times New Roman" pitchFamily="18" charset="0"/>
                </a:rPr>
                <a:t>→ </a:t>
              </a:r>
              <a:r>
                <a:rPr kumimoji="0" lang="nl-NL" altLang="nl-NL" sz="1200" b="0" i="0" u="none" strike="noStrike" kern="1200" cap="none" spc="0" normalizeH="0" baseline="0" noProof="0" smtClean="0">
                  <a:ln>
                    <a:noFill/>
                  </a:ln>
                  <a:solidFill>
                    <a:srgbClr val="000000"/>
                  </a:solidFill>
                  <a:effectLst/>
                  <a:uLnTx/>
                  <a:uFillTx/>
                  <a:latin typeface="Times" pitchFamily="18" charset="0"/>
                  <a:ea typeface="+mn-ea"/>
                  <a:cs typeface="+mn-cs"/>
                </a:rPr>
                <a:t>time</a:t>
              </a:r>
            </a:p>
          </p:txBody>
        </p:sp>
        <p:sp>
          <p:nvSpPr>
            <p:cNvPr id="50211" name="Text Box 11"/>
            <p:cNvSpPr txBox="1">
              <a:spLocks noChangeArrowheads="1"/>
            </p:cNvSpPr>
            <p:nvPr/>
          </p:nvSpPr>
          <p:spPr bwMode="auto">
            <a:xfrm>
              <a:off x="250825" y="2420939"/>
              <a:ext cx="1079874" cy="150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nl-NL" altLang="nl-NL" sz="1200" b="0" i="0" u="none" strike="noStrike" kern="1200" cap="none" spc="0" normalizeH="0" baseline="0" noProof="0" smtClean="0">
                  <a:ln>
                    <a:noFill/>
                  </a:ln>
                  <a:solidFill>
                    <a:srgbClr val="000000"/>
                  </a:solidFill>
                  <a:effectLst/>
                  <a:uLnTx/>
                  <a:uFillTx/>
                  <a:latin typeface="Times" pitchFamily="18" charset="0"/>
                  <a:ea typeface="+mn-ea"/>
                  <a:cs typeface="+mn-cs"/>
                </a:rPr>
                <a:t>Turn over</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nl-NL" altLang="nl-NL" sz="1600" b="0" i="0" u="none" strike="noStrike" kern="1200" cap="none" spc="0" normalizeH="0" baseline="0" noProof="0" smtClean="0">
                  <a:ln>
                    <a:noFill/>
                  </a:ln>
                  <a:solidFill>
                    <a:srgbClr val="000000"/>
                  </a:solidFill>
                  <a:effectLst/>
                  <a:uLnTx/>
                  <a:uFillTx/>
                  <a:latin typeface="Times New Roman" pitchFamily="18" charset="0"/>
                  <a:ea typeface="+mn-ea"/>
                  <a:cs typeface="Times New Roman" pitchFamily="18" charset="0"/>
                </a:rPr>
                <a:t>↓</a:t>
              </a:r>
            </a:p>
          </p:txBody>
        </p:sp>
      </p:grpSp>
      <p:sp>
        <p:nvSpPr>
          <p:cNvPr id="50182" name="Rectangle 9"/>
          <p:cNvSpPr>
            <a:spLocks noChangeArrowheads="1"/>
          </p:cNvSpPr>
          <p:nvPr/>
        </p:nvSpPr>
        <p:spPr bwMode="auto">
          <a:xfrm>
            <a:off x="659422" y="1328737"/>
            <a:ext cx="5826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nl-NL" altLang="nl-NL" sz="2400" b="1" i="0" u="none" strike="noStrike" kern="1200" cap="none" spc="0" normalizeH="0" baseline="0" noProof="0" dirty="0" err="1" smtClean="0">
                <a:ln>
                  <a:noFill/>
                </a:ln>
                <a:solidFill>
                  <a:srgbClr val="0070C0"/>
                </a:solidFill>
                <a:effectLst/>
                <a:uLnTx/>
                <a:uFillTx/>
                <a:latin typeface="Arial" charset="0"/>
                <a:ea typeface="+mn-ea"/>
                <a:cs typeface="+mn-cs"/>
              </a:rPr>
              <a:t>Conditions</a:t>
            </a:r>
            <a:r>
              <a:rPr kumimoji="0" lang="nl-NL" altLang="nl-NL" sz="2400" b="1" i="0" u="none" strike="noStrike" kern="1200" cap="none" spc="0" normalizeH="0" baseline="0" noProof="0" dirty="0" smtClean="0">
                <a:ln>
                  <a:noFill/>
                </a:ln>
                <a:solidFill>
                  <a:srgbClr val="0070C0"/>
                </a:solidFill>
                <a:effectLst/>
                <a:uLnTx/>
                <a:uFillTx/>
                <a:latin typeface="Arial" charset="0"/>
                <a:ea typeface="+mn-ea"/>
                <a:cs typeface="+mn-cs"/>
              </a:rPr>
              <a:t> </a:t>
            </a:r>
            <a:r>
              <a:rPr kumimoji="0" lang="nl-NL" altLang="nl-NL" sz="2400" b="1" i="0" u="none" strike="noStrike" kern="1200" cap="none" spc="0" normalizeH="0" baseline="0" noProof="0" dirty="0" err="1" smtClean="0">
                <a:ln>
                  <a:noFill/>
                </a:ln>
                <a:solidFill>
                  <a:srgbClr val="0070C0"/>
                </a:solidFill>
                <a:effectLst/>
                <a:uLnTx/>
                <a:uFillTx/>
                <a:latin typeface="Arial" charset="0"/>
                <a:ea typeface="+mn-ea"/>
                <a:cs typeface="+mn-cs"/>
              </a:rPr>
              <a:t>that</a:t>
            </a:r>
            <a:r>
              <a:rPr kumimoji="0" lang="nl-NL" altLang="nl-NL" sz="2400" b="1" i="0" u="none" strike="noStrike" kern="1200" cap="none" spc="0" normalizeH="0" baseline="0" noProof="0" dirty="0" smtClean="0">
                <a:ln>
                  <a:noFill/>
                </a:ln>
                <a:solidFill>
                  <a:srgbClr val="0070C0"/>
                </a:solidFill>
                <a:effectLst/>
                <a:uLnTx/>
                <a:uFillTx/>
                <a:latin typeface="Arial" charset="0"/>
                <a:ea typeface="+mn-ea"/>
                <a:cs typeface="+mn-cs"/>
              </a:rPr>
              <a:t> </a:t>
            </a:r>
            <a:r>
              <a:rPr kumimoji="0" lang="nl-NL" altLang="nl-NL" sz="2400" b="1" i="0" u="none" strike="noStrike" kern="1200" cap="none" spc="0" normalizeH="0" baseline="0" noProof="0" dirty="0" err="1" smtClean="0">
                <a:ln>
                  <a:noFill/>
                </a:ln>
                <a:solidFill>
                  <a:srgbClr val="0070C0"/>
                </a:solidFill>
                <a:effectLst/>
                <a:uLnTx/>
                <a:uFillTx/>
                <a:latin typeface="Arial" charset="0"/>
                <a:ea typeface="+mn-ea"/>
                <a:cs typeface="+mn-cs"/>
              </a:rPr>
              <a:t>require</a:t>
            </a:r>
            <a:r>
              <a:rPr kumimoji="0" lang="nl-NL" altLang="nl-NL" sz="2400" b="1" i="0" u="none" strike="noStrike" kern="1200" cap="none" spc="0" normalizeH="0" baseline="0" noProof="0" dirty="0" smtClean="0">
                <a:ln>
                  <a:noFill/>
                </a:ln>
                <a:solidFill>
                  <a:srgbClr val="0070C0"/>
                </a:solidFill>
                <a:effectLst/>
                <a:uLnTx/>
                <a:uFillTx/>
                <a:latin typeface="Arial" charset="0"/>
                <a:ea typeface="+mn-ea"/>
                <a:cs typeface="+mn-cs"/>
              </a:rPr>
              <a:t> </a:t>
            </a:r>
            <a:r>
              <a:rPr kumimoji="0" lang="nl-NL" altLang="nl-NL" sz="2400" b="1" i="0" u="none" strike="noStrike" kern="1200" cap="none" spc="0" normalizeH="0" baseline="0" noProof="0" dirty="0" err="1" smtClean="0">
                <a:ln>
                  <a:noFill/>
                </a:ln>
                <a:solidFill>
                  <a:srgbClr val="0070C0"/>
                </a:solidFill>
                <a:effectLst/>
                <a:uLnTx/>
                <a:uFillTx/>
                <a:latin typeface="Arial" charset="0"/>
                <a:ea typeface="+mn-ea"/>
                <a:cs typeface="+mn-cs"/>
              </a:rPr>
              <a:t>innovation</a:t>
            </a:r>
            <a:endParaRPr kumimoji="0" lang="nl-NL" altLang="nl-NL" sz="2400" b="1" i="0" u="none" strike="noStrike" kern="1200" cap="none" spc="0" normalizeH="0" baseline="0" noProof="0" dirty="0" smtClean="0">
              <a:ln>
                <a:noFill/>
              </a:ln>
              <a:solidFill>
                <a:srgbClr val="0070C0"/>
              </a:solidFill>
              <a:effectLst/>
              <a:uLnTx/>
              <a:uFillTx/>
              <a:latin typeface="Arial" charset="0"/>
              <a:ea typeface="+mn-ea"/>
              <a:cs typeface="+mn-cs"/>
            </a:endParaRPr>
          </a:p>
        </p:txBody>
      </p:sp>
      <p:sp>
        <p:nvSpPr>
          <p:cNvPr id="50183" name="Rectangle 1"/>
          <p:cNvSpPr>
            <a:spLocks noChangeArrowheads="1"/>
          </p:cNvSpPr>
          <p:nvPr/>
        </p:nvSpPr>
        <p:spPr bwMode="auto">
          <a:xfrm>
            <a:off x="642938" y="247650"/>
            <a:ext cx="77358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Portfolio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aspects</a:t>
            </a: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of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the</a:t>
            </a: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innovation</a:t>
            </a: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process</a:t>
            </a:r>
            <a:endPar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lang="en-GB" altLang="nl-NL" b="1" dirty="0" smtClean="0">
                <a:solidFill>
                  <a:srgbClr val="FF0000"/>
                </a:solidFill>
              </a:rPr>
              <a:t>Ad 4. </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Product </a:t>
            </a: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innovation</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and</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its</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a:t>
            </a: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alternatives</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(e)</a:t>
            </a:r>
          </a:p>
        </p:txBody>
      </p:sp>
      <p:grpSp>
        <p:nvGrpSpPr>
          <p:cNvPr id="5" name="Group 4"/>
          <p:cNvGrpSpPr/>
          <p:nvPr/>
        </p:nvGrpSpPr>
        <p:grpSpPr>
          <a:xfrm>
            <a:off x="726020" y="1789112"/>
            <a:ext cx="2218687" cy="2905125"/>
            <a:chOff x="726020" y="1789112"/>
            <a:chExt cx="2218687" cy="2905125"/>
          </a:xfrm>
        </p:grpSpPr>
        <p:sp>
          <p:nvSpPr>
            <p:cNvPr id="50195" name="TextBox 4"/>
            <p:cNvSpPr txBox="1">
              <a:spLocks noChangeArrowheads="1"/>
            </p:cNvSpPr>
            <p:nvPr/>
          </p:nvSpPr>
          <p:spPr bwMode="auto">
            <a:xfrm>
              <a:off x="748500" y="3138535"/>
              <a:ext cx="2196207" cy="3693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800" b="0" i="0" u="none" strike="noStrike" kern="1200" cap="none" spc="0" normalizeH="0" baseline="0" noProof="0" smtClean="0">
                  <a:ln>
                    <a:noFill/>
                  </a:ln>
                  <a:solidFill>
                    <a:srgbClr val="000000"/>
                  </a:solidFill>
                  <a:effectLst/>
                  <a:uLnTx/>
                  <a:uFillTx/>
                  <a:latin typeface="Times" pitchFamily="18" charset="0"/>
                  <a:ea typeface="+mn-ea"/>
                  <a:cs typeface="+mn-cs"/>
                </a:rPr>
                <a:t>Technology changes</a:t>
              </a:r>
              <a:endParaRPr kumimoji="0" lang="nl-NL" altLang="nl-NL" sz="1800" b="0" i="0" u="none" strike="noStrike" kern="1200" cap="none" spc="0" normalizeH="0" baseline="0" noProof="0" smtClean="0">
                <a:ln>
                  <a:noFill/>
                </a:ln>
                <a:solidFill>
                  <a:srgbClr val="000000"/>
                </a:solidFill>
                <a:effectLst/>
                <a:uLnTx/>
                <a:uFillTx/>
                <a:latin typeface="Times" pitchFamily="18" charset="0"/>
                <a:ea typeface="+mn-ea"/>
                <a:cs typeface="+mn-cs"/>
              </a:endParaRPr>
            </a:p>
          </p:txBody>
        </p:sp>
        <p:sp>
          <p:nvSpPr>
            <p:cNvPr id="50196" name="TextBox 15"/>
            <p:cNvSpPr txBox="1">
              <a:spLocks noChangeArrowheads="1"/>
            </p:cNvSpPr>
            <p:nvPr/>
          </p:nvSpPr>
          <p:spPr bwMode="auto">
            <a:xfrm>
              <a:off x="743604" y="2566512"/>
              <a:ext cx="2196207" cy="3693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800" b="0" i="0" u="none" strike="noStrike" kern="1200" cap="none" spc="0" normalizeH="0" baseline="0" noProof="0" smtClean="0">
                  <a:ln>
                    <a:noFill/>
                  </a:ln>
                  <a:solidFill>
                    <a:srgbClr val="000000"/>
                  </a:solidFill>
                  <a:effectLst/>
                  <a:uLnTx/>
                  <a:uFillTx/>
                  <a:latin typeface="Times" pitchFamily="18" charset="0"/>
                  <a:ea typeface="+mn-ea"/>
                  <a:cs typeface="+mn-cs"/>
                </a:rPr>
                <a:t>Market changes</a:t>
              </a:r>
              <a:endParaRPr kumimoji="0" lang="nl-NL" altLang="nl-NL" sz="1800" b="0" i="0" u="none" strike="noStrike" kern="1200" cap="none" spc="0" normalizeH="0" baseline="0" noProof="0" smtClean="0">
                <a:ln>
                  <a:noFill/>
                </a:ln>
                <a:solidFill>
                  <a:srgbClr val="000000"/>
                </a:solidFill>
                <a:effectLst/>
                <a:uLnTx/>
                <a:uFillTx/>
                <a:latin typeface="Times" pitchFamily="18" charset="0"/>
                <a:ea typeface="+mn-ea"/>
                <a:cs typeface="+mn-cs"/>
              </a:endParaRPr>
            </a:p>
          </p:txBody>
        </p:sp>
        <p:sp>
          <p:nvSpPr>
            <p:cNvPr id="50197" name="TextBox 6"/>
            <p:cNvSpPr txBox="1">
              <a:spLocks noChangeArrowheads="1"/>
            </p:cNvSpPr>
            <p:nvPr/>
          </p:nvSpPr>
          <p:spPr bwMode="auto">
            <a:xfrm>
              <a:off x="748188" y="1789112"/>
              <a:ext cx="2016190" cy="70795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2000" b="0" i="0" u="none" strike="noStrike" kern="1200" cap="none" spc="0" normalizeH="0" baseline="0" noProof="0" dirty="0" smtClean="0">
                  <a:ln>
                    <a:noFill/>
                  </a:ln>
                  <a:solidFill>
                    <a:srgbClr val="0070C0"/>
                  </a:solidFill>
                  <a:effectLst/>
                  <a:uLnTx/>
                  <a:uFillTx/>
                  <a:latin typeface="Times" pitchFamily="18" charset="0"/>
                  <a:ea typeface="+mn-ea"/>
                  <a:cs typeface="+mn-cs"/>
                </a:rPr>
                <a:t>Long term effects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2000" b="0" i="0" u="none" strike="noStrike" kern="1200" cap="none" spc="0" normalizeH="0" baseline="0" noProof="0" dirty="0" smtClean="0">
                  <a:ln>
                    <a:noFill/>
                  </a:ln>
                  <a:solidFill>
                    <a:srgbClr val="0070C0"/>
                  </a:solidFill>
                  <a:effectLst/>
                  <a:uLnTx/>
                  <a:uFillTx/>
                  <a:latin typeface="Times" pitchFamily="18" charset="0"/>
                  <a:ea typeface="+mn-ea"/>
                  <a:cs typeface="+mn-cs"/>
                </a:rPr>
                <a:t>External</a:t>
              </a:r>
              <a:endParaRPr kumimoji="0" lang="nl-NL" altLang="nl-NL" sz="2000" b="0" i="0" u="none" strike="noStrike" kern="1200" cap="none" spc="0" normalizeH="0" baseline="0" noProof="0" dirty="0" smtClean="0">
                <a:ln>
                  <a:noFill/>
                </a:ln>
                <a:solidFill>
                  <a:srgbClr val="0070C0"/>
                </a:solidFill>
                <a:effectLst/>
                <a:uLnTx/>
                <a:uFillTx/>
                <a:latin typeface="Times" pitchFamily="18" charset="0"/>
                <a:ea typeface="+mn-ea"/>
                <a:cs typeface="+mn-cs"/>
              </a:endParaRPr>
            </a:p>
          </p:txBody>
        </p:sp>
        <p:sp>
          <p:nvSpPr>
            <p:cNvPr id="50199" name="TextBox 18"/>
            <p:cNvSpPr txBox="1">
              <a:spLocks noChangeArrowheads="1"/>
            </p:cNvSpPr>
            <p:nvPr/>
          </p:nvSpPr>
          <p:spPr bwMode="auto">
            <a:xfrm>
              <a:off x="748500" y="3566877"/>
              <a:ext cx="2016190" cy="70795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2000" b="0" i="0" u="none" strike="noStrike" kern="1200" cap="none" spc="0" normalizeH="0" baseline="0" noProof="0" smtClean="0">
                  <a:ln>
                    <a:noFill/>
                  </a:ln>
                  <a:solidFill>
                    <a:srgbClr val="0070C0"/>
                  </a:solidFill>
                  <a:effectLst/>
                  <a:uLnTx/>
                  <a:uFillTx/>
                  <a:latin typeface="Times" pitchFamily="18" charset="0"/>
                  <a:ea typeface="+mn-ea"/>
                  <a:cs typeface="+mn-cs"/>
                </a:rPr>
                <a:t>Long term effects Internal</a:t>
              </a:r>
            </a:p>
          </p:txBody>
        </p:sp>
        <p:sp>
          <p:nvSpPr>
            <p:cNvPr id="50200" name="TextBox 19"/>
            <p:cNvSpPr txBox="1">
              <a:spLocks noChangeArrowheads="1"/>
            </p:cNvSpPr>
            <p:nvPr/>
          </p:nvSpPr>
          <p:spPr bwMode="auto">
            <a:xfrm>
              <a:off x="726020" y="4324869"/>
              <a:ext cx="2167638" cy="3693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800" b="0" i="0" u="none" strike="noStrike" kern="1200" cap="none" spc="0" normalizeH="0" baseline="0" noProof="0" smtClean="0">
                  <a:ln>
                    <a:noFill/>
                  </a:ln>
                  <a:solidFill>
                    <a:srgbClr val="000000"/>
                  </a:solidFill>
                  <a:effectLst/>
                  <a:uLnTx/>
                  <a:uFillTx/>
                  <a:latin typeface="Times" pitchFamily="18" charset="0"/>
                  <a:ea typeface="+mn-ea"/>
                  <a:cs typeface="+mn-cs"/>
                </a:rPr>
                <a:t>Portfolio unbalanced</a:t>
              </a:r>
              <a:endParaRPr kumimoji="0" lang="nl-NL" altLang="nl-NL" sz="1800" b="0" i="0" u="none" strike="noStrike" kern="1200" cap="none" spc="0" normalizeH="0" baseline="0" noProof="0" smtClean="0">
                <a:ln>
                  <a:noFill/>
                </a:ln>
                <a:solidFill>
                  <a:srgbClr val="000000"/>
                </a:solidFill>
                <a:effectLst/>
                <a:uLnTx/>
                <a:uFillTx/>
                <a:latin typeface="Times" pitchFamily="18" charset="0"/>
                <a:ea typeface="+mn-ea"/>
                <a:cs typeface="+mn-cs"/>
              </a:endParaRPr>
            </a:p>
          </p:txBody>
        </p:sp>
      </p:grpSp>
      <p:grpSp>
        <p:nvGrpSpPr>
          <p:cNvPr id="8" name="Group 7"/>
          <p:cNvGrpSpPr/>
          <p:nvPr/>
        </p:nvGrpSpPr>
        <p:grpSpPr>
          <a:xfrm>
            <a:off x="6611529" y="3274461"/>
            <a:ext cx="2458391" cy="646394"/>
            <a:chOff x="6611529" y="3274461"/>
            <a:chExt cx="2458391" cy="646394"/>
          </a:xfrm>
        </p:grpSpPr>
        <p:sp>
          <p:nvSpPr>
            <p:cNvPr id="50203" name="TextBox 22"/>
            <p:cNvSpPr txBox="1">
              <a:spLocks noChangeArrowheads="1"/>
            </p:cNvSpPr>
            <p:nvPr/>
          </p:nvSpPr>
          <p:spPr bwMode="auto">
            <a:xfrm>
              <a:off x="7269055" y="3274461"/>
              <a:ext cx="1800865" cy="6463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800" b="0" i="0" u="none" strike="noStrike" kern="1200" cap="none" spc="0" normalizeH="0" baseline="0" noProof="0" smtClean="0">
                  <a:ln>
                    <a:noFill/>
                  </a:ln>
                  <a:solidFill>
                    <a:srgbClr val="000000"/>
                  </a:solidFill>
                  <a:effectLst/>
                  <a:uLnTx/>
                  <a:uFillTx/>
                  <a:latin typeface="Times" pitchFamily="18" charset="0"/>
                  <a:ea typeface="+mn-ea"/>
                  <a:cs typeface="+mn-cs"/>
                </a:rPr>
                <a:t>Turnover / Profit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800" b="0" i="0" u="none" strike="noStrike" kern="1200" cap="none" spc="0" normalizeH="0" baseline="0" noProof="0" smtClean="0">
                  <a:ln>
                    <a:noFill/>
                  </a:ln>
                  <a:solidFill>
                    <a:srgbClr val="000000"/>
                  </a:solidFill>
                  <a:effectLst/>
                  <a:uLnTx/>
                  <a:uFillTx/>
                  <a:latin typeface="Times" pitchFamily="18" charset="0"/>
                  <a:ea typeface="+mn-ea"/>
                  <a:cs typeface="+mn-cs"/>
                </a:rPr>
                <a:t>decreases</a:t>
              </a:r>
              <a:endParaRPr kumimoji="0" lang="nl-NL" altLang="nl-NL" sz="1800" b="0" i="0" u="none" strike="noStrike" kern="1200" cap="none" spc="0" normalizeH="0" baseline="0" noProof="0" smtClean="0">
                <a:ln>
                  <a:noFill/>
                </a:ln>
                <a:solidFill>
                  <a:srgbClr val="000000"/>
                </a:solidFill>
                <a:effectLst/>
                <a:uLnTx/>
                <a:uFillTx/>
                <a:latin typeface="Times" pitchFamily="18" charset="0"/>
                <a:ea typeface="+mn-ea"/>
                <a:cs typeface="+mn-cs"/>
              </a:endParaRPr>
            </a:p>
          </p:txBody>
        </p:sp>
        <p:sp>
          <p:nvSpPr>
            <p:cNvPr id="50205" name="Right Arrow 24"/>
            <p:cNvSpPr>
              <a:spLocks noChangeArrowheads="1"/>
            </p:cNvSpPr>
            <p:nvPr/>
          </p:nvSpPr>
          <p:spPr bwMode="auto">
            <a:xfrm>
              <a:off x="6611529" y="3360401"/>
              <a:ext cx="576054" cy="412952"/>
            </a:xfrm>
            <a:prstGeom prst="rightArrow">
              <a:avLst>
                <a:gd name="adj1" fmla="val 50000"/>
                <a:gd name="adj2" fmla="val 49999"/>
              </a:avLst>
            </a:prstGeom>
            <a:solidFill>
              <a:schemeClr val="accent1"/>
            </a:solidFill>
            <a:ln w="9525" algn="ctr">
              <a:solidFill>
                <a:schemeClr val="tx1"/>
              </a:solidFill>
              <a:round/>
              <a:headEnd/>
              <a:tailEnd/>
            </a:ln>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grpSp>
      <p:grpSp>
        <p:nvGrpSpPr>
          <p:cNvPr id="7" name="Group 6"/>
          <p:cNvGrpSpPr/>
          <p:nvPr/>
        </p:nvGrpSpPr>
        <p:grpSpPr>
          <a:xfrm>
            <a:off x="3092661" y="1988193"/>
            <a:ext cx="3452057" cy="2609837"/>
            <a:chOff x="3092661" y="1988193"/>
            <a:chExt cx="3452057" cy="2609837"/>
          </a:xfrm>
        </p:grpSpPr>
        <p:sp>
          <p:nvSpPr>
            <p:cNvPr id="50204" name="Right Arrow 7"/>
            <p:cNvSpPr>
              <a:spLocks noChangeArrowheads="1"/>
            </p:cNvSpPr>
            <p:nvPr/>
          </p:nvSpPr>
          <p:spPr bwMode="auto">
            <a:xfrm>
              <a:off x="3092661" y="3323219"/>
              <a:ext cx="576054" cy="412952"/>
            </a:xfrm>
            <a:prstGeom prst="rightArrow">
              <a:avLst>
                <a:gd name="adj1" fmla="val 50000"/>
                <a:gd name="adj2" fmla="val 49999"/>
              </a:avLst>
            </a:prstGeom>
            <a:solidFill>
              <a:schemeClr val="accent1"/>
            </a:solidFill>
            <a:ln w="9525" algn="ctr">
              <a:solidFill>
                <a:schemeClr val="tx1"/>
              </a:solidFill>
              <a:round/>
              <a:headEnd/>
              <a:tailEnd/>
            </a:ln>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grpSp>
          <p:nvGrpSpPr>
            <p:cNvPr id="6" name="Group 5"/>
            <p:cNvGrpSpPr/>
            <p:nvPr/>
          </p:nvGrpSpPr>
          <p:grpSpPr>
            <a:xfrm>
              <a:off x="3735882" y="1988193"/>
              <a:ext cx="2808836" cy="2609837"/>
              <a:chOff x="3735882" y="1988193"/>
              <a:chExt cx="2808836" cy="2609837"/>
            </a:xfrm>
          </p:grpSpPr>
          <p:sp>
            <p:nvSpPr>
              <p:cNvPr id="50198" name="TextBox 17"/>
              <p:cNvSpPr txBox="1">
                <a:spLocks noChangeArrowheads="1"/>
              </p:cNvSpPr>
              <p:nvPr/>
            </p:nvSpPr>
            <p:spPr bwMode="auto">
              <a:xfrm>
                <a:off x="3735882" y="1988193"/>
                <a:ext cx="2016190" cy="400149"/>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2000" b="0" i="0" u="none" strike="noStrike" kern="1200" cap="none" spc="0" normalizeH="0" baseline="0" noProof="0" dirty="0" smtClean="0">
                    <a:ln>
                      <a:noFill/>
                    </a:ln>
                    <a:solidFill>
                      <a:srgbClr val="0070C0"/>
                    </a:solidFill>
                    <a:effectLst/>
                    <a:uLnTx/>
                    <a:uFillTx/>
                    <a:latin typeface="Times" pitchFamily="18" charset="0"/>
                    <a:ea typeface="+mn-ea"/>
                    <a:cs typeface="+mn-cs"/>
                  </a:rPr>
                  <a:t>Short term effects</a:t>
                </a:r>
                <a:endParaRPr kumimoji="0" lang="nl-NL" altLang="nl-NL" sz="2000" b="0" i="0" u="none" strike="noStrike" kern="1200" cap="none" spc="0" normalizeH="0" baseline="0" noProof="0" dirty="0" smtClean="0">
                  <a:ln>
                    <a:noFill/>
                  </a:ln>
                  <a:solidFill>
                    <a:srgbClr val="0070C0"/>
                  </a:solidFill>
                  <a:effectLst/>
                  <a:uLnTx/>
                  <a:uFillTx/>
                  <a:latin typeface="Times" pitchFamily="18" charset="0"/>
                  <a:ea typeface="+mn-ea"/>
                  <a:cs typeface="+mn-cs"/>
                </a:endParaRPr>
              </a:p>
            </p:txBody>
          </p:sp>
          <p:sp>
            <p:nvSpPr>
              <p:cNvPr id="50201" name="TextBox 20"/>
              <p:cNvSpPr txBox="1">
                <a:spLocks noChangeArrowheads="1"/>
              </p:cNvSpPr>
              <p:nvPr/>
            </p:nvSpPr>
            <p:spPr bwMode="auto">
              <a:xfrm>
                <a:off x="3736431" y="2569032"/>
                <a:ext cx="2808265" cy="6463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800" b="0" i="0" u="none" strike="noStrike" kern="1200" cap="none" spc="0" normalizeH="0" baseline="0" noProof="0" dirty="0" smtClean="0">
                    <a:ln>
                      <a:noFill/>
                    </a:ln>
                    <a:solidFill>
                      <a:srgbClr val="000000"/>
                    </a:solidFill>
                    <a:effectLst/>
                    <a:uLnTx/>
                    <a:uFillTx/>
                    <a:latin typeface="Times" pitchFamily="18" charset="0"/>
                    <a:ea typeface="+mn-ea"/>
                    <a:cs typeface="+mn-cs"/>
                  </a:rPr>
                  <a:t>Competitors introduce better products</a:t>
                </a:r>
                <a:endParaRPr kumimoji="0" lang="nl-NL" altLang="nl-NL" sz="1800" b="0" i="0" u="none" strike="noStrike" kern="1200" cap="none" spc="0" normalizeH="0" baseline="0" noProof="0" dirty="0" smtClean="0">
                  <a:ln>
                    <a:noFill/>
                  </a:ln>
                  <a:solidFill>
                    <a:srgbClr val="000000"/>
                  </a:solidFill>
                  <a:effectLst/>
                  <a:uLnTx/>
                  <a:uFillTx/>
                  <a:latin typeface="Times" pitchFamily="18" charset="0"/>
                  <a:ea typeface="+mn-ea"/>
                  <a:cs typeface="+mn-cs"/>
                </a:endParaRPr>
              </a:p>
            </p:txBody>
          </p:sp>
          <p:sp>
            <p:nvSpPr>
              <p:cNvPr id="50202" name="TextBox 21"/>
              <p:cNvSpPr txBox="1">
                <a:spLocks noChangeArrowheads="1"/>
              </p:cNvSpPr>
              <p:nvPr/>
            </p:nvSpPr>
            <p:spPr bwMode="auto">
              <a:xfrm>
                <a:off x="3736429" y="3951636"/>
                <a:ext cx="2808265" cy="6463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800" b="0" i="0" u="none" strike="noStrike" kern="1200" cap="none" spc="0" normalizeH="0" baseline="0" noProof="0" smtClean="0">
                    <a:ln>
                      <a:noFill/>
                    </a:ln>
                    <a:solidFill>
                      <a:srgbClr val="000000"/>
                    </a:solidFill>
                    <a:effectLst/>
                    <a:uLnTx/>
                    <a:uFillTx/>
                    <a:latin typeface="Times" pitchFamily="18" charset="0"/>
                    <a:ea typeface="+mn-ea"/>
                    <a:cs typeface="+mn-cs"/>
                  </a:rPr>
                  <a:t>Price/performance ratio deteriorates</a:t>
                </a:r>
                <a:endParaRPr kumimoji="0" lang="nl-NL" altLang="nl-NL" sz="1800" b="0" i="0" u="none" strike="noStrike" kern="1200" cap="none" spc="0" normalizeH="0" baseline="0" noProof="0" smtClean="0">
                  <a:ln>
                    <a:noFill/>
                  </a:ln>
                  <a:solidFill>
                    <a:srgbClr val="000000"/>
                  </a:solidFill>
                  <a:effectLst/>
                  <a:uLnTx/>
                  <a:uFillTx/>
                  <a:latin typeface="Times" pitchFamily="18" charset="0"/>
                  <a:ea typeface="+mn-ea"/>
                  <a:cs typeface="+mn-cs"/>
                </a:endParaRPr>
              </a:p>
            </p:txBody>
          </p:sp>
          <p:sp>
            <p:nvSpPr>
              <p:cNvPr id="50184" name="TextBox 20"/>
              <p:cNvSpPr txBox="1">
                <a:spLocks noChangeArrowheads="1"/>
              </p:cNvSpPr>
              <p:nvPr/>
            </p:nvSpPr>
            <p:spPr bwMode="auto">
              <a:xfrm>
                <a:off x="3736431" y="3412714"/>
                <a:ext cx="2808287" cy="369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800" b="0" i="0" u="none" strike="noStrike" kern="1200" cap="none" spc="0" normalizeH="0" baseline="0" noProof="0" dirty="0" smtClean="0">
                    <a:ln>
                      <a:noFill/>
                    </a:ln>
                    <a:solidFill>
                      <a:srgbClr val="000000"/>
                    </a:solidFill>
                    <a:effectLst/>
                    <a:uLnTx/>
                    <a:uFillTx/>
                    <a:latin typeface="Times" pitchFamily="18" charset="0"/>
                    <a:ea typeface="+mn-ea"/>
                    <a:cs typeface="+mn-cs"/>
                  </a:rPr>
                  <a:t>Consumers switch</a:t>
                </a:r>
                <a:endParaRPr kumimoji="0" lang="nl-NL" altLang="nl-NL" sz="1800" b="0" i="0" u="none" strike="noStrike" kern="1200" cap="none" spc="0" normalizeH="0" baseline="0" noProof="0" dirty="0" smtClean="0">
                  <a:ln>
                    <a:noFill/>
                  </a:ln>
                  <a:solidFill>
                    <a:srgbClr val="000000"/>
                  </a:solidFill>
                  <a:effectLst/>
                  <a:uLnTx/>
                  <a:uFillTx/>
                  <a:latin typeface="Times" pitchFamily="18" charset="0"/>
                  <a:ea typeface="+mn-ea"/>
                  <a:cs typeface="+mn-cs"/>
                </a:endParaRPr>
              </a:p>
            </p:txBody>
          </p:sp>
        </p:grpSp>
      </p:grpSp>
      <p:sp>
        <p:nvSpPr>
          <p:cNvPr id="50185" name="TextBox 1"/>
          <p:cNvSpPr txBox="1">
            <a:spLocks noChangeArrowheads="1"/>
          </p:cNvSpPr>
          <p:nvPr/>
        </p:nvSpPr>
        <p:spPr bwMode="auto">
          <a:xfrm>
            <a:off x="6227763" y="1190625"/>
            <a:ext cx="1393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smtClean="0">
                <a:ln>
                  <a:noFill/>
                </a:ln>
                <a:solidFill>
                  <a:srgbClr val="000000"/>
                </a:solidFill>
                <a:effectLst/>
                <a:uLnTx/>
                <a:uFillTx/>
                <a:latin typeface="Tahoma" pitchFamily="34" charset="0"/>
                <a:ea typeface="+mn-ea"/>
                <a:cs typeface="+mn-cs"/>
              </a:rPr>
              <a:t>Long term effects</a:t>
            </a:r>
            <a:endParaRPr kumimoji="0" lang="nl-NL" altLang="nl-NL" sz="12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50186" name="TextBox 27"/>
          <p:cNvSpPr txBox="1">
            <a:spLocks noChangeArrowheads="1"/>
          </p:cNvSpPr>
          <p:nvPr/>
        </p:nvSpPr>
        <p:spPr bwMode="auto">
          <a:xfrm>
            <a:off x="7681913" y="1190625"/>
            <a:ext cx="1393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smtClean="0">
                <a:ln>
                  <a:noFill/>
                </a:ln>
                <a:solidFill>
                  <a:srgbClr val="000000"/>
                </a:solidFill>
                <a:effectLst/>
                <a:uLnTx/>
                <a:uFillTx/>
                <a:latin typeface="Tahoma" pitchFamily="34" charset="0"/>
                <a:ea typeface="+mn-ea"/>
                <a:cs typeface="+mn-cs"/>
              </a:rPr>
              <a:t>short term effects</a:t>
            </a:r>
            <a:endParaRPr kumimoji="0" lang="nl-NL" altLang="nl-NL" sz="12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cxnSp>
        <p:nvCxnSpPr>
          <p:cNvPr id="50187" name="Straight Arrow Connector 3"/>
          <p:cNvCxnSpPr>
            <a:cxnSpLocks noChangeShapeType="1"/>
          </p:cNvCxnSpPr>
          <p:nvPr/>
        </p:nvCxnSpPr>
        <p:spPr bwMode="auto">
          <a:xfrm>
            <a:off x="6372225" y="1492250"/>
            <a:ext cx="1057275" cy="0"/>
          </a:xfrm>
          <a:prstGeom prst="straightConnector1">
            <a:avLst/>
          </a:prstGeom>
          <a:noFill/>
          <a:ln w="9525" algn="ctr">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188" name="Straight Arrow Connector 30"/>
          <p:cNvCxnSpPr>
            <a:cxnSpLocks noChangeShapeType="1"/>
          </p:cNvCxnSpPr>
          <p:nvPr/>
        </p:nvCxnSpPr>
        <p:spPr bwMode="auto">
          <a:xfrm>
            <a:off x="7808913" y="1492250"/>
            <a:ext cx="1057275" cy="0"/>
          </a:xfrm>
          <a:prstGeom prst="straightConnector1">
            <a:avLst/>
          </a:prstGeom>
          <a:noFill/>
          <a:ln w="9525" algn="ctr">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extBox 1"/>
          <p:cNvSpPr txBox="1"/>
          <p:nvPr/>
        </p:nvSpPr>
        <p:spPr>
          <a:xfrm>
            <a:off x="726901" y="4906816"/>
            <a:ext cx="2150054" cy="923330"/>
          </a:xfrm>
          <a:prstGeom prst="rect">
            <a:avLst/>
          </a:prstGeom>
          <a:noFill/>
          <a:ln w="12700">
            <a:solidFill>
              <a:srgbClr val="FF0000"/>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Times" pitchFamily="18" charset="0"/>
                <a:ea typeface="+mn-ea"/>
                <a:cs typeface="+mn-cs"/>
              </a:rPr>
              <a:t>New product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Times" pitchFamily="18" charset="0"/>
                <a:ea typeface="+mn-ea"/>
                <a:cs typeface="+mn-cs"/>
              </a:rPr>
              <a:t>New production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Times" pitchFamily="18" charset="0"/>
                <a:ea typeface="+mn-ea"/>
                <a:cs typeface="+mn-cs"/>
              </a:rPr>
              <a:t>New organization</a:t>
            </a:r>
            <a:endParaRPr kumimoji="0" lang="en-US" sz="1800" b="1" i="0" u="none" strike="noStrike" kern="1200" cap="none" spc="0" normalizeH="0" baseline="0" noProof="0" dirty="0">
              <a:ln>
                <a:noFill/>
              </a:ln>
              <a:solidFill>
                <a:srgbClr val="FF0000"/>
              </a:solidFill>
              <a:effectLst/>
              <a:uLnTx/>
              <a:uFillTx/>
              <a:latin typeface="Times" pitchFamily="18" charset="0"/>
              <a:ea typeface="+mn-ea"/>
              <a:cs typeface="+mn-cs"/>
            </a:endParaRPr>
          </a:p>
        </p:txBody>
      </p:sp>
      <p:sp>
        <p:nvSpPr>
          <p:cNvPr id="33" name="TextBox 32"/>
          <p:cNvSpPr txBox="1"/>
          <p:nvPr/>
        </p:nvSpPr>
        <p:spPr>
          <a:xfrm>
            <a:off x="3779912" y="4926608"/>
            <a:ext cx="4557638" cy="923330"/>
          </a:xfrm>
          <a:prstGeom prst="rect">
            <a:avLst/>
          </a:prstGeom>
          <a:noFill/>
          <a:ln w="12700">
            <a:solidFill>
              <a:srgbClr val="FF0000"/>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Times" pitchFamily="18" charset="0"/>
                <a:ea typeface="+mn-ea"/>
                <a:cs typeface="+mn-cs"/>
              </a:rPr>
              <a:t>New product version/service marketing mix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Times" pitchFamily="18" charset="0"/>
                <a:ea typeface="+mn-ea"/>
                <a:cs typeface="+mn-cs"/>
              </a:rPr>
              <a:t>Production optimization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Times" pitchFamily="18" charset="0"/>
                <a:ea typeface="+mn-ea"/>
                <a:cs typeface="+mn-cs"/>
              </a:rPr>
              <a:t>Organization optimization</a:t>
            </a:r>
            <a:endParaRPr kumimoji="0" lang="en-US" sz="1800" b="1" i="0" u="none" strike="noStrike" kern="1200" cap="none" spc="0" normalizeH="0" baseline="0" noProof="0" dirty="0">
              <a:ln>
                <a:noFill/>
              </a:ln>
              <a:solidFill>
                <a:srgbClr val="FF0000"/>
              </a:solidFill>
              <a:effectLst/>
              <a:uLnTx/>
              <a:uFillTx/>
              <a:latin typeface="Times" pitchFamily="18" charset="0"/>
              <a:ea typeface="+mn-ea"/>
              <a:cs typeface="+mn-cs"/>
            </a:endParaRPr>
          </a:p>
        </p:txBody>
      </p:sp>
    </p:spTree>
    <p:extLst>
      <p:ext uri="{BB962C8B-B14F-4D97-AF65-F5344CB8AC3E}">
        <p14:creationId xmlns:p14="http://schemas.microsoft.com/office/powerpoint/2010/main" val="3929230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5"/>
          <p:cNvSpPr txBox="1">
            <a:spLocks/>
          </p:cNvSpPr>
          <p:nvPr/>
        </p:nvSpPr>
        <p:spPr>
          <a:xfrm>
            <a:off x="457201" y="799254"/>
            <a:ext cx="5801361" cy="3562775"/>
          </a:xfrm>
          <a:prstGeom prst="rect">
            <a:avLst/>
          </a:prstGeom>
          <a:solidFill>
            <a:schemeClr val="tx1">
              <a:lumMod val="20000"/>
              <a:lumOff val="80000"/>
              <a:alpha val="87000"/>
            </a:schemeClr>
          </a:solidFill>
        </p:spPr>
        <p:txBody>
          <a:bodyPr/>
          <a:lst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nl-NL" sz="3200" b="1" i="0" u="none" strike="noStrike" kern="1200" cap="none" spc="0" normalizeH="0" baseline="0" noProof="0" dirty="0">
              <a:ln>
                <a:noFill/>
              </a:ln>
              <a:solidFill>
                <a:prstClr val="white"/>
              </a:solidFill>
              <a:effectLst/>
              <a:uLnTx/>
              <a:uFillTx/>
              <a:latin typeface="Calibri"/>
              <a:ea typeface="+mj-ea"/>
              <a:cs typeface="Calibri"/>
            </a:endParaRPr>
          </a:p>
        </p:txBody>
      </p:sp>
      <p:sp>
        <p:nvSpPr>
          <p:cNvPr id="2" name="Title 1"/>
          <p:cNvSpPr>
            <a:spLocks noGrp="1"/>
          </p:cNvSpPr>
          <p:nvPr>
            <p:ph type="title"/>
          </p:nvPr>
        </p:nvSpPr>
        <p:spPr>
          <a:xfrm>
            <a:off x="457202" y="476672"/>
            <a:ext cx="8229600" cy="1490133"/>
          </a:xfrm>
        </p:spPr>
        <p:txBody>
          <a:bodyPr/>
          <a:lstStyle/>
          <a:p>
            <a:r>
              <a:rPr lang="en-US" kern="0" dirty="0">
                <a:solidFill>
                  <a:srgbClr val="0099CC"/>
                </a:solidFill>
                <a:latin typeface="Tahoma"/>
                <a:cs typeface="+mj-cs"/>
              </a:rPr>
              <a:t>MOT </a:t>
            </a:r>
            <a:r>
              <a:rPr lang="en-US" kern="0" dirty="0" smtClean="0">
                <a:solidFill>
                  <a:srgbClr val="0099CC"/>
                </a:solidFill>
                <a:latin typeface="Tahoma"/>
                <a:cs typeface="+mj-cs"/>
              </a:rPr>
              <a:t>2421 </a:t>
            </a:r>
            <a:br>
              <a:rPr lang="en-US" kern="0" dirty="0" smtClean="0">
                <a:solidFill>
                  <a:srgbClr val="0099CC"/>
                </a:solidFill>
                <a:latin typeface="Tahoma"/>
                <a:cs typeface="+mj-cs"/>
              </a:rPr>
            </a:br>
            <a:r>
              <a:rPr lang="en-US" kern="0" dirty="0" smtClean="0">
                <a:solidFill>
                  <a:srgbClr val="0099CC"/>
                </a:solidFill>
                <a:latin typeface="Tahoma"/>
                <a:cs typeface="+mj-cs"/>
              </a:rPr>
              <a:t>Contents </a:t>
            </a:r>
            <a:r>
              <a:rPr lang="en-US" kern="0" dirty="0">
                <a:solidFill>
                  <a:srgbClr val="0099CC"/>
                </a:solidFill>
                <a:latin typeface="Tahoma"/>
                <a:cs typeface="+mj-cs"/>
              </a:rPr>
              <a:t>Today</a:t>
            </a:r>
            <a:endParaRPr lang="en-US" dirty="0"/>
          </a:p>
        </p:txBody>
      </p:sp>
      <p:sp>
        <p:nvSpPr>
          <p:cNvPr id="3" name="Content Placeholder 2"/>
          <p:cNvSpPr>
            <a:spLocks noGrp="1"/>
          </p:cNvSpPr>
          <p:nvPr>
            <p:ph idx="1"/>
          </p:nvPr>
        </p:nvSpPr>
        <p:spPr>
          <a:xfrm>
            <a:off x="457203" y="1772816"/>
            <a:ext cx="8229599" cy="4844945"/>
          </a:xfrm>
        </p:spPr>
        <p:txBody>
          <a:bodyPr>
            <a:normAutofit/>
          </a:bodyPr>
          <a:lstStyle/>
          <a:p>
            <a:pPr lvl="0" indent="0"/>
            <a:r>
              <a:rPr lang="en-US" sz="2000" b="1" dirty="0">
                <a:solidFill>
                  <a:srgbClr val="545454"/>
                </a:solidFill>
              </a:rPr>
              <a:t>Project aspects</a:t>
            </a:r>
          </a:p>
          <a:p>
            <a:pPr marL="1085850" lvl="1" indent="-342900">
              <a:buFont typeface="+mj-lt"/>
              <a:buAutoNum type="arabicPeriod"/>
            </a:pPr>
            <a:r>
              <a:rPr lang="en-US" sz="1800" dirty="0" smtClean="0">
                <a:solidFill>
                  <a:srgbClr val="000000"/>
                </a:solidFill>
              </a:rPr>
              <a:t>Stage-gate</a:t>
            </a:r>
            <a:endParaRPr lang="en-US" sz="1800" dirty="0">
              <a:solidFill>
                <a:srgbClr val="000000"/>
              </a:solidFill>
            </a:endParaRPr>
          </a:p>
          <a:p>
            <a:pPr marL="1085850" lvl="1" indent="-342900">
              <a:buFont typeface="+mj-lt"/>
              <a:buAutoNum type="arabicPeriod"/>
            </a:pPr>
            <a:r>
              <a:rPr lang="en-US" sz="1800" dirty="0">
                <a:solidFill>
                  <a:srgbClr val="000000"/>
                </a:solidFill>
              </a:rPr>
              <a:t>Scrum</a:t>
            </a:r>
          </a:p>
          <a:p>
            <a:pPr marL="1085850" lvl="1" indent="-342900">
              <a:buFont typeface="+mj-lt"/>
              <a:buAutoNum type="arabicPeriod"/>
            </a:pPr>
            <a:r>
              <a:rPr lang="en-US" sz="1800" dirty="0">
                <a:solidFill>
                  <a:srgbClr val="000000"/>
                </a:solidFill>
              </a:rPr>
              <a:t>Comparison</a:t>
            </a:r>
          </a:p>
          <a:p>
            <a:pPr marL="1085850" lvl="1" indent="-342900">
              <a:buFont typeface="+mj-lt"/>
              <a:buAutoNum type="arabicPeriod"/>
            </a:pPr>
            <a:r>
              <a:rPr lang="en-US" sz="1800" dirty="0">
                <a:solidFill>
                  <a:srgbClr val="000000"/>
                </a:solidFill>
              </a:rPr>
              <a:t>Product innovation and its alternatives</a:t>
            </a:r>
          </a:p>
          <a:p>
            <a:pPr marL="1085850" lvl="1" indent="-342900">
              <a:buFont typeface="+mj-lt"/>
              <a:buAutoNum type="arabicPeriod"/>
            </a:pPr>
            <a:r>
              <a:rPr lang="en-US" sz="1800" dirty="0">
                <a:solidFill>
                  <a:srgbClr val="FF0000"/>
                </a:solidFill>
              </a:rPr>
              <a:t>Evolution of thinking about innovation </a:t>
            </a:r>
          </a:p>
          <a:p>
            <a:pPr marL="1085850" lvl="1" indent="-342900">
              <a:buFont typeface="+mj-lt"/>
              <a:buAutoNum type="arabicPeriod"/>
            </a:pPr>
            <a:r>
              <a:rPr lang="en-US" sz="1800" dirty="0">
                <a:solidFill>
                  <a:srgbClr val="000000"/>
                </a:solidFill>
              </a:rPr>
              <a:t>Contextual innovation management</a:t>
            </a:r>
          </a:p>
          <a:p>
            <a:pPr indent="0"/>
            <a:r>
              <a:rPr lang="en-US" dirty="0" smtClean="0">
                <a:solidFill>
                  <a:srgbClr val="000000"/>
                </a:solidFill>
              </a:rPr>
              <a:t/>
            </a:r>
            <a:br>
              <a:rPr lang="en-US" dirty="0" smtClean="0">
                <a:solidFill>
                  <a:srgbClr val="000000"/>
                </a:solidFill>
              </a:rPr>
            </a:br>
            <a:endParaRPr lang="en-US" sz="1800" dirty="0" smtClean="0">
              <a:solidFill>
                <a:srgbClr val="000000"/>
              </a:solidFill>
            </a:endParaRPr>
          </a:p>
        </p:txBody>
      </p:sp>
    </p:spTree>
    <p:extLst>
      <p:ext uri="{BB962C8B-B14F-4D97-AF65-F5344CB8AC3E}">
        <p14:creationId xmlns:p14="http://schemas.microsoft.com/office/powerpoint/2010/main" val="2609421797"/>
      </p:ext>
    </p:extLst>
  </p:cSld>
  <p:clrMapOvr>
    <a:masterClrMapping/>
  </p:clrMapOvr>
  <p:timing>
    <p:tnLst>
      <p:par>
        <p:cTn id="1" dur="indefinite" restart="never" nodeType="tmRoot"/>
      </p:par>
    </p:tnLst>
  </p:timing>
</p:sld>
</file>

<file path=ppt/theme/theme1.xml><?xml version="1.0" encoding="utf-8"?>
<a:theme xmlns:a="http://schemas.openxmlformats.org/drawingml/2006/main" name="1_TUD_wit_ENG">
  <a:themeElements>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UD_wit_E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charset="0"/>
          </a:defRPr>
        </a:defPPr>
      </a:lstStyle>
    </a:lnDef>
  </a:objectDefaults>
  <a:extraClrSchemeLst>
    <a:extraClrScheme>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UD_wit_E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UD_wit_E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UD_wit_E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UD_wit_E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UD_wit_E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UD_wit_ENG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UD_wit_E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UD_wit_E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UD_wit_E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UD_wit_E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UD_wit_E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U_online_basis_19-03">
  <a:themeElements>
    <a:clrScheme name="Aangepast 7">
      <a:dk1>
        <a:srgbClr val="545454"/>
      </a:dk1>
      <a:lt1>
        <a:sysClr val="window" lastClr="FFFFFF"/>
      </a:lt1>
      <a:dk2>
        <a:srgbClr val="002B60"/>
      </a:dk2>
      <a:lt2>
        <a:srgbClr val="F0F0F0"/>
      </a:lt2>
      <a:accent1>
        <a:srgbClr val="A10058"/>
      </a:accent1>
      <a:accent2>
        <a:srgbClr val="66B010"/>
      </a:accent2>
      <a:accent3>
        <a:srgbClr val="ED9E0F"/>
      </a:accent3>
      <a:accent4>
        <a:srgbClr val="00A6D6"/>
      </a:accent4>
      <a:accent5>
        <a:srgbClr val="64C8E4"/>
      </a:accent5>
      <a:accent6>
        <a:srgbClr val="F2601C"/>
      </a:accent6>
      <a:hlink>
        <a:srgbClr val="4C1D7C"/>
      </a:hlink>
      <a:folHlink>
        <a:srgbClr val="00404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TUD_wit_ENG">
  <a:themeElements>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UD_wit_E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charset="0"/>
          </a:defRPr>
        </a:defPPr>
      </a:lstStyle>
    </a:lnDef>
  </a:objectDefaults>
  <a:extraClrSchemeLst>
    <a:extraClrScheme>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UD_wit_E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UD_wit_E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UD_wit_E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UD_wit_E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UD_wit_E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UD_wit_ENG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UD_wit_E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UD_wit_E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UD_wit_E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UD_wit_E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UD_wit_E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TUD_wit_ENG</Template>
  <TotalTime>12950</TotalTime>
  <Words>2825</Words>
  <Application>Microsoft Office PowerPoint</Application>
  <PresentationFormat>On-screen Show (4:3)</PresentationFormat>
  <Paragraphs>596</Paragraphs>
  <Slides>27</Slides>
  <Notes>27</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27</vt:i4>
      </vt:variant>
    </vt:vector>
  </HeadingPairs>
  <TitlesOfParts>
    <vt:vector size="38" baseType="lpstr">
      <vt:lpstr>Arial</vt:lpstr>
      <vt:lpstr>Calibri</vt:lpstr>
      <vt:lpstr>Helvetica</vt:lpstr>
      <vt:lpstr>Tahoma</vt:lpstr>
      <vt:lpstr>Times</vt:lpstr>
      <vt:lpstr>Times New Roman</vt:lpstr>
      <vt:lpstr>1_TUD_wit_ENG</vt:lpstr>
      <vt:lpstr>TU_online_basis_19-03</vt:lpstr>
      <vt:lpstr>Default Design</vt:lpstr>
      <vt:lpstr>6_TUD_wit_ENG</vt:lpstr>
      <vt:lpstr>7_Default Design</vt:lpstr>
      <vt:lpstr>MOT 2421 Emerging  and Breakthrough  Technologies </vt:lpstr>
      <vt:lpstr>Topics covered in lecture 2</vt:lpstr>
      <vt:lpstr>MOT 2421  Contents Today</vt:lpstr>
      <vt:lpstr>PowerPoint Presentation</vt:lpstr>
      <vt:lpstr>PowerPoint Presentation</vt:lpstr>
      <vt:lpstr>PowerPoint Presentation</vt:lpstr>
      <vt:lpstr>PowerPoint Presentation</vt:lpstr>
      <vt:lpstr>PowerPoint Presentation</vt:lpstr>
      <vt:lpstr>MOT 2421  Contents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 2421  Contents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vector>
  </TitlesOfParts>
  <Company>TU Delft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Andriessen</dc:creator>
  <cp:lastModifiedBy>Roland Ortt - TBM</cp:lastModifiedBy>
  <cp:revision>513</cp:revision>
  <cp:lastPrinted>2023-05-08T08:57:44Z</cp:lastPrinted>
  <dcterms:created xsi:type="dcterms:W3CDTF">2001-08-28T09:19:22Z</dcterms:created>
  <dcterms:modified xsi:type="dcterms:W3CDTF">2023-05-08T11:07:09Z</dcterms:modified>
</cp:coreProperties>
</file>